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6B_7D98A0E7.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327" r:id="rId5"/>
    <p:sldId id="363" r:id="rId6"/>
    <p:sldId id="364" r:id="rId7"/>
    <p:sldId id="369" r:id="rId8"/>
    <p:sldId id="365" r:id="rId9"/>
    <p:sldId id="366" r:id="rId10"/>
    <p:sldId id="367" r:id="rId11"/>
    <p:sldId id="368" r:id="rId12"/>
    <p:sldId id="330" r:id="rId13"/>
    <p:sldId id="3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355" userDrawn="1">
          <p15:clr>
            <a:srgbClr val="A4A3A4"/>
          </p15:clr>
        </p15:guide>
        <p15:guide id="2" orient="horz" pos="709" userDrawn="1">
          <p15:clr>
            <a:srgbClr val="A4A3A4"/>
          </p15:clr>
        </p15:guide>
        <p15:guide id="3" orient="horz" pos="504" userDrawn="1">
          <p15:clr>
            <a:srgbClr val="A4A3A4"/>
          </p15:clr>
        </p15:guide>
        <p15:guide id="4" orient="horz" pos="3748" userDrawn="1">
          <p15:clr>
            <a:srgbClr val="A4A3A4"/>
          </p15:clr>
        </p15:guide>
        <p15:guide id="5" orient="horz" pos="4133" userDrawn="1">
          <p15:clr>
            <a:srgbClr val="A4A3A4"/>
          </p15:clr>
        </p15:guide>
        <p15:guide id="6" orient="horz" pos="2160" userDrawn="1">
          <p15:clr>
            <a:srgbClr val="A4A3A4"/>
          </p15:clr>
        </p15:guide>
        <p15:guide id="7" pos="325" userDrawn="1">
          <p15:clr>
            <a:srgbClr val="A4A3A4"/>
          </p15:clr>
        </p15:guide>
        <p15:guide id="8"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CA460F-A344-91ED-1946-7D6C70EB2834}" name="Livia Dascalciuc" initials="LD" userId="S::Livia.Dascalciuc@rcot.co.uk::a031dcc4-f4ac-4ae4-898a-1e3e3da99c9b" providerId="AD"/>
  <p188:author id="{BD742C58-565B-8E97-AC6E-B88B8310388B}" name="Aaron Wedgbury" initials="AW" userId="bdaa2f2e54bf2ab9" providerId="Windows Live"/>
  <p188:author id="{909D4DA4-3BF2-23D6-0727-B4D54212A482}" name="Livia Dascalciuc" initials="LD" userId="S::livia.dascalciuc@rcot.co.uk::a031dcc4-f4ac-4ae4-898a-1e3e3da99c9b" providerId="AD"/>
  <p188:author id="{D906ABF6-9FD1-B61F-2A77-4014CDE245F2}" name="Charleen Burton" initials="CB" userId="8f2037c9071621a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CFB5"/>
    <a:srgbClr val="6F35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2635DB-F1A2-36CC-3FC0-18C42642C805}" v="5" dt="2023-05-11T16:39:16.457"/>
    <p1510:client id="{3E998BF0-6106-48E8-996B-4DAF32A68E4D}" v="2" vWet="4" dt="2023-05-11T13:04:13.559"/>
    <p1510:client id="{71665650-1A85-7D59-43BA-8A3892A090B2}" v="36" dt="2023-05-11T11:16:11.491"/>
    <p1510:client id="{80042A01-6149-4CBE-9D3E-3A95FD5C7DC7}" v="455" dt="2023-05-11T13:04:47.281"/>
  </p1510:revLst>
</p1510:revInfo>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7355"/>
        <p:guide orient="horz" pos="709"/>
        <p:guide orient="horz" pos="504"/>
        <p:guide orient="horz" pos="3748"/>
        <p:guide orient="horz" pos="4133"/>
        <p:guide orient="horz" pos="2160"/>
        <p:guide pos="325"/>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y Taher" userId="S::kay.taher@rcot.co.uk::c828cdf6-bf45-4a70-b373-591c12bda1f5" providerId="AD" clId="Web-{3AAE8688-5CF8-25A4-C5D8-E28D44420D47}"/>
    <pc:docChg chg="modSld">
      <pc:chgData name="Kay Taher" userId="S::kay.taher@rcot.co.uk::c828cdf6-bf45-4a70-b373-591c12bda1f5" providerId="AD" clId="Web-{3AAE8688-5CF8-25A4-C5D8-E28D44420D47}" dt="2023-05-09T10:57:34.076" v="21"/>
      <pc:docMkLst>
        <pc:docMk/>
      </pc:docMkLst>
      <pc:sldChg chg="addSp modSp">
        <pc:chgData name="Kay Taher" userId="S::kay.taher@rcot.co.uk::c828cdf6-bf45-4a70-b373-591c12bda1f5" providerId="AD" clId="Web-{3AAE8688-5CF8-25A4-C5D8-E28D44420D47}" dt="2023-05-09T10:57:34.076" v="21"/>
        <pc:sldMkLst>
          <pc:docMk/>
          <pc:sldMk cId="1414277905" sldId="359"/>
        </pc:sldMkLst>
        <pc:spChg chg="add mod">
          <ac:chgData name="Kay Taher" userId="S::kay.taher@rcot.co.uk::c828cdf6-bf45-4a70-b373-591c12bda1f5" providerId="AD" clId="Web-{3AAE8688-5CF8-25A4-C5D8-E28D44420D47}" dt="2023-05-09T10:56:47.622" v="17" actId="20577"/>
          <ac:spMkLst>
            <pc:docMk/>
            <pc:sldMk cId="1414277905" sldId="359"/>
            <ac:spMk id="2" creationId="{11A57AD3-8D66-176C-2AF4-73CAD881B083}"/>
          </ac:spMkLst>
        </pc:spChg>
        <pc:spChg chg="add mod">
          <ac:chgData name="Kay Taher" userId="S::kay.taher@rcot.co.uk::c828cdf6-bf45-4a70-b373-591c12bda1f5" providerId="AD" clId="Web-{3AAE8688-5CF8-25A4-C5D8-E28D44420D47}" dt="2023-05-09T10:57:07.622" v="19" actId="1076"/>
          <ac:spMkLst>
            <pc:docMk/>
            <pc:sldMk cId="1414277905" sldId="359"/>
            <ac:spMk id="5" creationId="{9368CE90-AF24-9118-5DB1-B791FDDD4690}"/>
          </ac:spMkLst>
        </pc:spChg>
        <pc:graphicFrameChg chg="modGraphic">
          <ac:chgData name="Kay Taher" userId="S::kay.taher@rcot.co.uk::c828cdf6-bf45-4a70-b373-591c12bda1f5" providerId="AD" clId="Web-{3AAE8688-5CF8-25A4-C5D8-E28D44420D47}" dt="2023-05-09T10:57:34.076" v="21"/>
          <ac:graphicFrameMkLst>
            <pc:docMk/>
            <pc:sldMk cId="1414277905" sldId="359"/>
            <ac:graphicFrameMk id="4" creationId="{E0D5CAFD-6EF5-9D33-1642-DA17F59DB709}"/>
          </ac:graphicFrameMkLst>
        </pc:graphicFrameChg>
      </pc:sldChg>
    </pc:docChg>
  </pc:docChgLst>
  <pc:docChgLst>
    <pc:chgData name="Kay Taher" userId="S::kay.taher@rcot.co.uk::c828cdf6-bf45-4a70-b373-591c12bda1f5" providerId="AD" clId="Web-{282635DB-F1A2-36CC-3FC0-18C42642C805}"/>
    <pc:docChg chg="modSld">
      <pc:chgData name="Kay Taher" userId="S::kay.taher@rcot.co.uk::c828cdf6-bf45-4a70-b373-591c12bda1f5" providerId="AD" clId="Web-{282635DB-F1A2-36CC-3FC0-18C42642C805}" dt="2023-05-11T16:39:16.457" v="3"/>
      <pc:docMkLst>
        <pc:docMk/>
      </pc:docMkLst>
      <pc:sldChg chg="modSp delCm">
        <pc:chgData name="Kay Taher" userId="S::kay.taher@rcot.co.uk::c828cdf6-bf45-4a70-b373-591c12bda1f5" providerId="AD" clId="Web-{282635DB-F1A2-36CC-3FC0-18C42642C805}" dt="2023-05-11T16:39:16.457" v="3"/>
        <pc:sldMkLst>
          <pc:docMk/>
          <pc:sldMk cId="1217937885" sldId="362"/>
        </pc:sldMkLst>
        <pc:spChg chg="mod">
          <ac:chgData name="Kay Taher" userId="S::kay.taher@rcot.co.uk::c828cdf6-bf45-4a70-b373-591c12bda1f5" providerId="AD" clId="Web-{282635DB-F1A2-36CC-3FC0-18C42642C805}" dt="2023-05-11T16:39:00.097" v="2" actId="20577"/>
          <ac:spMkLst>
            <pc:docMk/>
            <pc:sldMk cId="1217937885" sldId="362"/>
            <ac:spMk id="3" creationId="{1977EF42-AE57-8193-A575-C6233B5ACC2D}"/>
          </ac:spMkLst>
        </pc:spChg>
        <pc:extLst>
          <p:ext xmlns:p="http://schemas.openxmlformats.org/presentationml/2006/main" uri="{D6D511B9-2390-475A-947B-AFAB55BFBCF1}">
            <pc226:cmChg xmlns:pc226="http://schemas.microsoft.com/office/powerpoint/2022/06/main/command" chg="del">
              <pc226:chgData name="Kay Taher" userId="S::kay.taher@rcot.co.uk::c828cdf6-bf45-4a70-b373-591c12bda1f5" providerId="AD" clId="Web-{282635DB-F1A2-36CC-3FC0-18C42642C805}" dt="2023-05-11T16:39:16.457" v="3"/>
              <pc2:cmMkLst xmlns:pc2="http://schemas.microsoft.com/office/powerpoint/2019/9/main/command">
                <pc:docMk/>
                <pc:sldMk cId="1217937885" sldId="362"/>
                <pc2:cmMk id="{41FDEC2E-CA10-4649-B8E8-9DBB406F24D8}"/>
              </pc2:cmMkLst>
            </pc226:cmChg>
          </p:ext>
        </pc:extLst>
      </pc:sldChg>
    </pc:docChg>
  </pc:docChgLst>
  <pc:docChgLst>
    <pc:chgData name="Kay Taher" userId="c828cdf6-bf45-4a70-b373-591c12bda1f5" providerId="ADAL" clId="{B5C39A69-F832-43A0-8374-4B4B4EA0F7DD}"/>
    <pc:docChg chg="undo custSel modSld">
      <pc:chgData name="Kay Taher" userId="c828cdf6-bf45-4a70-b373-591c12bda1f5" providerId="ADAL" clId="{B5C39A69-F832-43A0-8374-4B4B4EA0F7DD}" dt="2023-05-06T19:06:57.866" v="41" actId="478"/>
      <pc:docMkLst>
        <pc:docMk/>
      </pc:docMkLst>
      <pc:sldChg chg="addSp delSp modSp mod">
        <pc:chgData name="Kay Taher" userId="c828cdf6-bf45-4a70-b373-591c12bda1f5" providerId="ADAL" clId="{B5C39A69-F832-43A0-8374-4B4B4EA0F7DD}" dt="2023-05-06T19:06:57.866" v="41" actId="478"/>
        <pc:sldMkLst>
          <pc:docMk/>
          <pc:sldMk cId="1414277905" sldId="359"/>
        </pc:sldMkLst>
        <pc:graphicFrameChg chg="add del mod">
          <ac:chgData name="Kay Taher" userId="c828cdf6-bf45-4a70-b373-591c12bda1f5" providerId="ADAL" clId="{B5C39A69-F832-43A0-8374-4B4B4EA0F7DD}" dt="2023-05-06T19:06:50.639" v="40" actId="478"/>
          <ac:graphicFrameMkLst>
            <pc:docMk/>
            <pc:sldMk cId="1414277905" sldId="359"/>
            <ac:graphicFrameMk id="2" creationId="{AAE1B049-BF79-F5BA-743F-FE7A7BA14A10}"/>
          </ac:graphicFrameMkLst>
        </pc:graphicFrameChg>
        <pc:graphicFrameChg chg="modGraphic">
          <ac:chgData name="Kay Taher" userId="c828cdf6-bf45-4a70-b373-591c12bda1f5" providerId="ADAL" clId="{B5C39A69-F832-43A0-8374-4B4B4EA0F7DD}" dt="2023-05-06T18:54:16.355" v="22" actId="20577"/>
          <ac:graphicFrameMkLst>
            <pc:docMk/>
            <pc:sldMk cId="1414277905" sldId="359"/>
            <ac:graphicFrameMk id="4" creationId="{E0D5CAFD-6EF5-9D33-1642-DA17F59DB709}"/>
          </ac:graphicFrameMkLst>
        </pc:graphicFrameChg>
        <pc:graphicFrameChg chg="add del mod">
          <ac:chgData name="Kay Taher" userId="c828cdf6-bf45-4a70-b373-591c12bda1f5" providerId="ADAL" clId="{B5C39A69-F832-43A0-8374-4B4B4EA0F7DD}" dt="2023-05-06T18:53:53.312" v="5" actId="11529"/>
          <ac:graphicFrameMkLst>
            <pc:docMk/>
            <pc:sldMk cId="1414277905" sldId="359"/>
            <ac:graphicFrameMk id="5" creationId="{F587DE80-F4F5-1A27-81C0-35755E5D0F90}"/>
          </ac:graphicFrameMkLst>
        </pc:graphicFrameChg>
        <pc:graphicFrameChg chg="add del mod">
          <ac:chgData name="Kay Taher" userId="c828cdf6-bf45-4a70-b373-591c12bda1f5" providerId="ADAL" clId="{B5C39A69-F832-43A0-8374-4B4B4EA0F7DD}" dt="2023-05-06T19:06:57.866" v="41" actId="478"/>
          <ac:graphicFrameMkLst>
            <pc:docMk/>
            <pc:sldMk cId="1414277905" sldId="359"/>
            <ac:graphicFrameMk id="5" creationId="{FC2EEC63-8BD3-A930-31FF-0560EAA1E6A0}"/>
          </ac:graphicFrameMkLst>
        </pc:graphicFrameChg>
        <pc:graphicFrameChg chg="add del mod">
          <ac:chgData name="Kay Taher" userId="c828cdf6-bf45-4a70-b373-591c12bda1f5" providerId="ADAL" clId="{B5C39A69-F832-43A0-8374-4B4B4EA0F7DD}" dt="2023-05-06T18:56:35.955" v="26" actId="478"/>
          <ac:graphicFrameMkLst>
            <pc:docMk/>
            <pc:sldMk cId="1414277905" sldId="359"/>
            <ac:graphicFrameMk id="6" creationId="{0D6940AF-BFC2-14A3-02DA-6BBA8FC6C877}"/>
          </ac:graphicFrameMkLst>
        </pc:graphicFrameChg>
      </pc:sldChg>
    </pc:docChg>
  </pc:docChgLst>
  <pc:docChgLst>
    <pc:chgData name="Emma Grover" userId="1d60a650-9ac7-4e9a-877b-7a0ea3fbda43" providerId="ADAL" clId="{80042A01-6149-4CBE-9D3E-3A95FD5C7DC7}"/>
    <pc:docChg chg="undo custSel addSld delSld modSld">
      <pc:chgData name="Emma Grover" userId="1d60a650-9ac7-4e9a-877b-7a0ea3fbda43" providerId="ADAL" clId="{80042A01-6149-4CBE-9D3E-3A95FD5C7DC7}" dt="2023-05-11T13:04:47.281" v="1923"/>
      <pc:docMkLst>
        <pc:docMk/>
      </pc:docMkLst>
      <pc:sldChg chg="addSp delSp modSp mod">
        <pc:chgData name="Emma Grover" userId="1d60a650-9ac7-4e9a-877b-7a0ea3fbda43" providerId="ADAL" clId="{80042A01-6149-4CBE-9D3E-3A95FD5C7DC7}" dt="2023-05-11T13:04:05.273" v="1904" actId="478"/>
        <pc:sldMkLst>
          <pc:docMk/>
          <pc:sldMk cId="3907738303" sldId="327"/>
        </pc:sldMkLst>
        <pc:spChg chg="add del mod">
          <ac:chgData name="Emma Grover" userId="1d60a650-9ac7-4e9a-877b-7a0ea3fbda43" providerId="ADAL" clId="{80042A01-6149-4CBE-9D3E-3A95FD5C7DC7}" dt="2023-05-11T13:04:05.273" v="1904" actId="478"/>
          <ac:spMkLst>
            <pc:docMk/>
            <pc:sldMk cId="3907738303" sldId="327"/>
            <ac:spMk id="2" creationId="{DCFB0F29-FC53-FF49-3FCD-9FA1B2B4ED2B}"/>
          </ac:spMkLst>
        </pc:spChg>
        <pc:spChg chg="add del mod">
          <ac:chgData name="Emma Grover" userId="1d60a650-9ac7-4e9a-877b-7a0ea3fbda43" providerId="ADAL" clId="{80042A01-6149-4CBE-9D3E-3A95FD5C7DC7}" dt="2023-05-11T09:57:40.605" v="1358" actId="478"/>
          <ac:spMkLst>
            <pc:docMk/>
            <pc:sldMk cId="3907738303" sldId="327"/>
            <ac:spMk id="3" creationId="{3128D653-12CB-333B-7CF8-C6DD758610D1}"/>
          </ac:spMkLst>
        </pc:spChg>
        <pc:spChg chg="mod">
          <ac:chgData name="Emma Grover" userId="1d60a650-9ac7-4e9a-877b-7a0ea3fbda43" providerId="ADAL" clId="{80042A01-6149-4CBE-9D3E-3A95FD5C7DC7}" dt="2023-05-09T14:19:06.266" v="18" actId="20577"/>
          <ac:spMkLst>
            <pc:docMk/>
            <pc:sldMk cId="3907738303" sldId="327"/>
            <ac:spMk id="4" creationId="{E77322F4-36CC-669A-2ACB-7D2C5BFFE50B}"/>
          </ac:spMkLst>
        </pc:spChg>
        <pc:spChg chg="mod">
          <ac:chgData name="Emma Grover" userId="1d60a650-9ac7-4e9a-877b-7a0ea3fbda43" providerId="ADAL" clId="{80042A01-6149-4CBE-9D3E-3A95FD5C7DC7}" dt="2023-05-11T10:01:18.516" v="1381" actId="20577"/>
          <ac:spMkLst>
            <pc:docMk/>
            <pc:sldMk cId="3907738303" sldId="327"/>
            <ac:spMk id="5" creationId="{ABB2178A-833C-C725-B5E7-BA0DAAC071EC}"/>
          </ac:spMkLst>
        </pc:spChg>
      </pc:sldChg>
      <pc:sldChg chg="addSp delSp modSp mod">
        <pc:chgData name="Emma Grover" userId="1d60a650-9ac7-4e9a-877b-7a0ea3fbda43" providerId="ADAL" clId="{80042A01-6149-4CBE-9D3E-3A95FD5C7DC7}" dt="2023-05-11T13:04:29.477" v="1920" actId="478"/>
        <pc:sldMkLst>
          <pc:docMk/>
          <pc:sldMk cId="1836922195" sldId="330"/>
        </pc:sldMkLst>
        <pc:spChg chg="mod">
          <ac:chgData name="Emma Grover" userId="1d60a650-9ac7-4e9a-877b-7a0ea3fbda43" providerId="ADAL" clId="{80042A01-6149-4CBE-9D3E-3A95FD5C7DC7}" dt="2023-05-11T10:22:24.964" v="1888" actId="20577"/>
          <ac:spMkLst>
            <pc:docMk/>
            <pc:sldMk cId="1836922195" sldId="330"/>
            <ac:spMk id="3" creationId="{6EE0DCB5-E3B2-D979-04A9-22CC7E65D762}"/>
          </ac:spMkLst>
        </pc:spChg>
        <pc:spChg chg="add del mod">
          <ac:chgData name="Emma Grover" userId="1d60a650-9ac7-4e9a-877b-7a0ea3fbda43" providerId="ADAL" clId="{80042A01-6149-4CBE-9D3E-3A95FD5C7DC7}" dt="2023-05-11T13:04:29.477" v="1920" actId="478"/>
          <ac:spMkLst>
            <pc:docMk/>
            <pc:sldMk cId="1836922195" sldId="330"/>
            <ac:spMk id="4" creationId="{59F00406-05F1-DBF0-2FA0-A35D3C167C9C}"/>
          </ac:spMkLst>
        </pc:spChg>
        <pc:spChg chg="add del mod">
          <ac:chgData name="Emma Grover" userId="1d60a650-9ac7-4e9a-877b-7a0ea3fbda43" providerId="ADAL" clId="{80042A01-6149-4CBE-9D3E-3A95FD5C7DC7}" dt="2023-05-11T13:04:28.894" v="1919" actId="478"/>
          <ac:spMkLst>
            <pc:docMk/>
            <pc:sldMk cId="1836922195" sldId="330"/>
            <ac:spMk id="5" creationId="{C0400E9B-4AEF-EADE-34FC-90CB74437034}"/>
          </ac:spMkLst>
        </pc:spChg>
      </pc:sldChg>
      <pc:sldChg chg="modSp del mod">
        <pc:chgData name="Emma Grover" userId="1d60a650-9ac7-4e9a-877b-7a0ea3fbda43" providerId="ADAL" clId="{80042A01-6149-4CBE-9D3E-3A95FD5C7DC7}" dt="2023-05-09T14:25:09.787" v="97" actId="47"/>
        <pc:sldMkLst>
          <pc:docMk/>
          <pc:sldMk cId="142124618" sldId="342"/>
        </pc:sldMkLst>
        <pc:spChg chg="mod">
          <ac:chgData name="Emma Grover" userId="1d60a650-9ac7-4e9a-877b-7a0ea3fbda43" providerId="ADAL" clId="{80042A01-6149-4CBE-9D3E-3A95FD5C7DC7}" dt="2023-05-09T14:20:40.579" v="20" actId="14100"/>
          <ac:spMkLst>
            <pc:docMk/>
            <pc:sldMk cId="142124618" sldId="342"/>
            <ac:spMk id="3" creationId="{1977EF42-AE57-8193-A575-C6233B5ACC2D}"/>
          </ac:spMkLst>
        </pc:spChg>
      </pc:sldChg>
      <pc:sldChg chg="delSp modSp del mod">
        <pc:chgData name="Emma Grover" userId="1d60a650-9ac7-4e9a-877b-7a0ea3fbda43" providerId="ADAL" clId="{80042A01-6149-4CBE-9D3E-3A95FD5C7DC7}" dt="2023-05-11T09:36:32.306" v="490" actId="47"/>
        <pc:sldMkLst>
          <pc:docMk/>
          <pc:sldMk cId="1414277905" sldId="359"/>
        </pc:sldMkLst>
        <pc:spChg chg="mod">
          <ac:chgData name="Emma Grover" userId="1d60a650-9ac7-4e9a-877b-7a0ea3fbda43" providerId="ADAL" clId="{80042A01-6149-4CBE-9D3E-3A95FD5C7DC7}" dt="2023-05-09T14:28:48.800" v="340" actId="20577"/>
          <ac:spMkLst>
            <pc:docMk/>
            <pc:sldMk cId="1414277905" sldId="359"/>
            <ac:spMk id="3" creationId="{38DB4B29-B8D0-D32B-65CF-074D064861EB}"/>
          </ac:spMkLst>
        </pc:spChg>
        <pc:spChg chg="del mod">
          <ac:chgData name="Emma Grover" userId="1d60a650-9ac7-4e9a-877b-7a0ea3fbda43" providerId="ADAL" clId="{80042A01-6149-4CBE-9D3E-3A95FD5C7DC7}" dt="2023-05-09T14:28:23.541" v="271" actId="478"/>
          <ac:spMkLst>
            <pc:docMk/>
            <pc:sldMk cId="1414277905" sldId="359"/>
            <ac:spMk id="5" creationId="{9368CE90-AF24-9118-5DB1-B791FDDD4690}"/>
          </ac:spMkLst>
        </pc:spChg>
        <pc:graphicFrameChg chg="modGraphic">
          <ac:chgData name="Emma Grover" userId="1d60a650-9ac7-4e9a-877b-7a0ea3fbda43" providerId="ADAL" clId="{80042A01-6149-4CBE-9D3E-3A95FD5C7DC7}" dt="2023-05-11T09:34:13.792" v="448" actId="20577"/>
          <ac:graphicFrameMkLst>
            <pc:docMk/>
            <pc:sldMk cId="1414277905" sldId="359"/>
            <ac:graphicFrameMk id="4" creationId="{E0D5CAFD-6EF5-9D33-1642-DA17F59DB709}"/>
          </ac:graphicFrameMkLst>
        </pc:graphicFrameChg>
      </pc:sldChg>
      <pc:sldChg chg="modSp del mod">
        <pc:chgData name="Emma Grover" userId="1d60a650-9ac7-4e9a-877b-7a0ea3fbda43" providerId="ADAL" clId="{80042A01-6149-4CBE-9D3E-3A95FD5C7DC7}" dt="2023-05-11T09:36:34.451" v="491" actId="47"/>
        <pc:sldMkLst>
          <pc:docMk/>
          <pc:sldMk cId="745097423" sldId="361"/>
        </pc:sldMkLst>
        <pc:graphicFrameChg chg="modGraphic">
          <ac:chgData name="Emma Grover" userId="1d60a650-9ac7-4e9a-877b-7a0ea3fbda43" providerId="ADAL" clId="{80042A01-6149-4CBE-9D3E-3A95FD5C7DC7}" dt="2023-05-09T14:29:28.640" v="357" actId="14100"/>
          <ac:graphicFrameMkLst>
            <pc:docMk/>
            <pc:sldMk cId="745097423" sldId="361"/>
            <ac:graphicFrameMk id="4" creationId="{E0D5CAFD-6EF5-9D33-1642-DA17F59DB709}"/>
          </ac:graphicFrameMkLst>
        </pc:graphicFrameChg>
      </pc:sldChg>
      <pc:sldChg chg="addSp delSp modSp mod">
        <pc:chgData name="Emma Grover" userId="1d60a650-9ac7-4e9a-877b-7a0ea3fbda43" providerId="ADAL" clId="{80042A01-6149-4CBE-9D3E-3A95FD5C7DC7}" dt="2023-05-11T13:04:32.510" v="1921" actId="478"/>
        <pc:sldMkLst>
          <pc:docMk/>
          <pc:sldMk cId="1217937885" sldId="362"/>
        </pc:sldMkLst>
        <pc:spChg chg="add del mod">
          <ac:chgData name="Emma Grover" userId="1d60a650-9ac7-4e9a-877b-7a0ea3fbda43" providerId="ADAL" clId="{80042A01-6149-4CBE-9D3E-3A95FD5C7DC7}" dt="2023-05-11T09:57:46.400" v="1359" actId="478"/>
          <ac:spMkLst>
            <pc:docMk/>
            <pc:sldMk cId="1217937885" sldId="362"/>
            <ac:spMk id="2" creationId="{8A00DB8C-DC6F-17F8-48A8-BE95713B47E1}"/>
          </ac:spMkLst>
        </pc:spChg>
        <pc:spChg chg="mod">
          <ac:chgData name="Emma Grover" userId="1d60a650-9ac7-4e9a-877b-7a0ea3fbda43" providerId="ADAL" clId="{80042A01-6149-4CBE-9D3E-3A95FD5C7DC7}" dt="2023-05-11T10:24:39.063" v="1890" actId="6549"/>
          <ac:spMkLst>
            <pc:docMk/>
            <pc:sldMk cId="1217937885" sldId="362"/>
            <ac:spMk id="3" creationId="{1977EF42-AE57-8193-A575-C6233B5ACC2D}"/>
          </ac:spMkLst>
        </pc:spChg>
        <pc:spChg chg="add del mod">
          <ac:chgData name="Emma Grover" userId="1d60a650-9ac7-4e9a-877b-7a0ea3fbda43" providerId="ADAL" clId="{80042A01-6149-4CBE-9D3E-3A95FD5C7DC7}" dt="2023-05-11T13:04:32.510" v="1921" actId="478"/>
          <ac:spMkLst>
            <pc:docMk/>
            <pc:sldMk cId="1217937885" sldId="362"/>
            <ac:spMk id="4" creationId="{160B849A-2D25-C31A-19E8-4423A274A3E2}"/>
          </ac:spMkLst>
        </pc:spChg>
      </pc:sldChg>
      <pc:sldChg chg="addSp delSp modSp mod modCm">
        <pc:chgData name="Emma Grover" userId="1d60a650-9ac7-4e9a-877b-7a0ea3fbda43" providerId="ADAL" clId="{80042A01-6149-4CBE-9D3E-3A95FD5C7DC7}" dt="2023-05-11T13:04:47.281" v="1923"/>
        <pc:sldMkLst>
          <pc:docMk/>
          <pc:sldMk cId="2107154663" sldId="363"/>
        </pc:sldMkLst>
        <pc:spChg chg="mod">
          <ac:chgData name="Emma Grover" userId="1d60a650-9ac7-4e9a-877b-7a0ea3fbda43" providerId="ADAL" clId="{80042A01-6149-4CBE-9D3E-3A95FD5C7DC7}" dt="2023-05-09T14:21:24.412" v="44" actId="20577"/>
          <ac:spMkLst>
            <pc:docMk/>
            <pc:sldMk cId="2107154663" sldId="363"/>
            <ac:spMk id="2" creationId="{21306E21-90E9-4CA0-9A9F-9AE4EAF487BC}"/>
          </ac:spMkLst>
        </pc:spChg>
        <pc:spChg chg="mod">
          <ac:chgData name="Emma Grover" userId="1d60a650-9ac7-4e9a-877b-7a0ea3fbda43" providerId="ADAL" clId="{80042A01-6149-4CBE-9D3E-3A95FD5C7DC7}" dt="2023-05-11T13:04:00.610" v="1903" actId="27636"/>
          <ac:spMkLst>
            <pc:docMk/>
            <pc:sldMk cId="2107154663" sldId="363"/>
            <ac:spMk id="3" creationId="{6EE0DCB5-E3B2-D979-04A9-22CC7E65D762}"/>
          </ac:spMkLst>
        </pc:spChg>
        <pc:spChg chg="add del mod">
          <ac:chgData name="Emma Grover" userId="1d60a650-9ac7-4e9a-877b-7a0ea3fbda43" providerId="ADAL" clId="{80042A01-6149-4CBE-9D3E-3A95FD5C7DC7}" dt="2023-05-11T13:04:08.479" v="1906" actId="478"/>
          <ac:spMkLst>
            <pc:docMk/>
            <pc:sldMk cId="2107154663" sldId="363"/>
            <ac:spMk id="4" creationId="{A43E1DDF-0369-32FA-459E-DEFCFCF94606}"/>
          </ac:spMkLst>
        </pc:spChg>
        <pc:spChg chg="add del mod">
          <ac:chgData name="Emma Grover" userId="1d60a650-9ac7-4e9a-877b-7a0ea3fbda43" providerId="ADAL" clId="{80042A01-6149-4CBE-9D3E-3A95FD5C7DC7}" dt="2023-05-11T13:04:07.560" v="1905" actId="478"/>
          <ac:spMkLst>
            <pc:docMk/>
            <pc:sldMk cId="2107154663" sldId="363"/>
            <ac:spMk id="5" creationId="{9F6CD4B9-4DEE-203D-3125-2331F7182C0D}"/>
          </ac:spMkLst>
        </pc:spChg>
        <pc:spChg chg="add del mod">
          <ac:chgData name="Emma Grover" userId="1d60a650-9ac7-4e9a-877b-7a0ea3fbda43" providerId="ADAL" clId="{80042A01-6149-4CBE-9D3E-3A95FD5C7DC7}" dt="2023-05-09T14:24:49.830" v="96" actId="478"/>
          <ac:spMkLst>
            <pc:docMk/>
            <pc:sldMk cId="2107154663" sldId="363"/>
            <ac:spMk id="6" creationId="{517EE9A0-BC76-0C2B-CC5B-BF77164344FB}"/>
          </ac:spMkLst>
        </pc:spChg>
        <pc:picChg chg="add del mod">
          <ac:chgData name="Emma Grover" userId="1d60a650-9ac7-4e9a-877b-7a0ea3fbda43" providerId="ADAL" clId="{80042A01-6149-4CBE-9D3E-3A95FD5C7DC7}" dt="2023-05-09T14:24:48.327" v="95" actId="478"/>
          <ac:picMkLst>
            <pc:docMk/>
            <pc:sldMk cId="2107154663" sldId="363"/>
            <ac:picMk id="5" creationId="{E9BD5955-2FDC-F007-865C-1E028528F858}"/>
          </ac:picMkLst>
        </pc:picChg>
        <pc:extLst>
          <p:ext xmlns:p="http://schemas.openxmlformats.org/presentationml/2006/main" uri="{D6D511B9-2390-475A-947B-AFAB55BFBCF1}">
            <pc226:cmChg xmlns:pc226="http://schemas.microsoft.com/office/powerpoint/2022/06/main/command" chg="mod">
              <pc226:chgData name="Emma Grover" userId="1d60a650-9ac7-4e9a-877b-7a0ea3fbda43" providerId="ADAL" clId="{80042A01-6149-4CBE-9D3E-3A95FD5C7DC7}" dt="2023-05-11T13:04:47.281" v="1923"/>
              <pc2:cmMkLst xmlns:pc2="http://schemas.microsoft.com/office/powerpoint/2019/9/main/command">
                <pc:docMk/>
                <pc:sldMk cId="2107154663" sldId="363"/>
                <pc2:cmMk id="{B04AC17C-5C58-45BA-93B2-82E76F3F87BA}"/>
              </pc2:cmMkLst>
            </pc226:cmChg>
            <pc226:cmChg xmlns:pc226="http://schemas.microsoft.com/office/powerpoint/2022/06/main/command" chg="mod">
              <pc226:chgData name="Emma Grover" userId="1d60a650-9ac7-4e9a-877b-7a0ea3fbda43" providerId="ADAL" clId="{80042A01-6149-4CBE-9D3E-3A95FD5C7DC7}" dt="2023-05-11T13:04:45.679" v="1922"/>
              <pc2:cmMkLst xmlns:pc2="http://schemas.microsoft.com/office/powerpoint/2019/9/main/command">
                <pc:docMk/>
                <pc:sldMk cId="2107154663" sldId="363"/>
                <pc2:cmMk id="{C8255997-BF20-454D-B04D-3614198DCC9D}"/>
              </pc2:cmMkLst>
            </pc226:cmChg>
          </p:ext>
        </pc:extLst>
      </pc:sldChg>
      <pc:sldChg chg="addSp delSp modSp new mod">
        <pc:chgData name="Emma Grover" userId="1d60a650-9ac7-4e9a-877b-7a0ea3fbda43" providerId="ADAL" clId="{80042A01-6149-4CBE-9D3E-3A95FD5C7DC7}" dt="2023-05-11T13:04:11.198" v="1908" actId="478"/>
        <pc:sldMkLst>
          <pc:docMk/>
          <pc:sldMk cId="978549095" sldId="364"/>
        </pc:sldMkLst>
        <pc:spChg chg="del mod">
          <ac:chgData name="Emma Grover" userId="1d60a650-9ac7-4e9a-877b-7a0ea3fbda43" providerId="ADAL" clId="{80042A01-6149-4CBE-9D3E-3A95FD5C7DC7}" dt="2023-05-09T14:26:39.596" v="100" actId="3680"/>
          <ac:spMkLst>
            <pc:docMk/>
            <pc:sldMk cId="978549095" sldId="364"/>
            <ac:spMk id="2" creationId="{4379B774-20F7-9792-2956-6B421189DD77}"/>
          </ac:spMkLst>
        </pc:spChg>
        <pc:spChg chg="mod">
          <ac:chgData name="Emma Grover" userId="1d60a650-9ac7-4e9a-877b-7a0ea3fbda43" providerId="ADAL" clId="{80042A01-6149-4CBE-9D3E-3A95FD5C7DC7}" dt="2023-05-09T14:27:21.211" v="249" actId="20577"/>
          <ac:spMkLst>
            <pc:docMk/>
            <pc:sldMk cId="978549095" sldId="364"/>
            <ac:spMk id="3" creationId="{6CB89AAE-5B44-8339-3DEB-91F57A6FBC35}"/>
          </ac:spMkLst>
        </pc:spChg>
        <pc:spChg chg="add del mod">
          <ac:chgData name="Emma Grover" userId="1d60a650-9ac7-4e9a-877b-7a0ea3fbda43" providerId="ADAL" clId="{80042A01-6149-4CBE-9D3E-3A95FD5C7DC7}" dt="2023-05-11T09:28:59.371" v="373" actId="478"/>
          <ac:spMkLst>
            <pc:docMk/>
            <pc:sldMk cId="978549095" sldId="364"/>
            <ac:spMk id="5" creationId="{AB131966-6149-56E5-76DC-F4CEBA87E2EC}"/>
          </ac:spMkLst>
        </pc:spChg>
        <pc:spChg chg="add del mod">
          <ac:chgData name="Emma Grover" userId="1d60a650-9ac7-4e9a-877b-7a0ea3fbda43" providerId="ADAL" clId="{80042A01-6149-4CBE-9D3E-3A95FD5C7DC7}" dt="2023-05-11T13:04:11.198" v="1908" actId="478"/>
          <ac:spMkLst>
            <pc:docMk/>
            <pc:sldMk cId="978549095" sldId="364"/>
            <ac:spMk id="6" creationId="{D36E2C53-B296-4520-0B93-25EAAE37B5F4}"/>
          </ac:spMkLst>
        </pc:spChg>
        <pc:spChg chg="add del mod">
          <ac:chgData name="Emma Grover" userId="1d60a650-9ac7-4e9a-877b-7a0ea3fbda43" providerId="ADAL" clId="{80042A01-6149-4CBE-9D3E-3A95FD5C7DC7}" dt="2023-05-11T13:04:10.504" v="1907" actId="478"/>
          <ac:spMkLst>
            <pc:docMk/>
            <pc:sldMk cId="978549095" sldId="364"/>
            <ac:spMk id="7" creationId="{42037F5B-BFCD-8036-9905-5E264F67E608}"/>
          </ac:spMkLst>
        </pc:spChg>
        <pc:graphicFrameChg chg="add del mod ord modGraphic">
          <ac:chgData name="Emma Grover" userId="1d60a650-9ac7-4e9a-877b-7a0ea3fbda43" providerId="ADAL" clId="{80042A01-6149-4CBE-9D3E-3A95FD5C7DC7}" dt="2023-05-11T10:07:13.022" v="1537" actId="113"/>
          <ac:graphicFrameMkLst>
            <pc:docMk/>
            <pc:sldMk cId="978549095" sldId="364"/>
            <ac:graphicFrameMk id="4" creationId="{F3E69D4F-8495-4556-EF2D-54D45CB54EE5}"/>
          </ac:graphicFrameMkLst>
        </pc:graphicFrameChg>
      </pc:sldChg>
      <pc:sldChg chg="addSp delSp modSp new mod">
        <pc:chgData name="Emma Grover" userId="1d60a650-9ac7-4e9a-877b-7a0ea3fbda43" providerId="ADAL" clId="{80042A01-6149-4CBE-9D3E-3A95FD5C7DC7}" dt="2023-05-11T13:04:17.093" v="1912" actId="478"/>
        <pc:sldMkLst>
          <pc:docMk/>
          <pc:sldMk cId="3834398592" sldId="365"/>
        </pc:sldMkLst>
        <pc:spChg chg="del mod">
          <ac:chgData name="Emma Grover" userId="1d60a650-9ac7-4e9a-877b-7a0ea3fbda43" providerId="ADAL" clId="{80042A01-6149-4CBE-9D3E-3A95FD5C7DC7}" dt="2023-05-11T09:31:43.483" v="410" actId="3680"/>
          <ac:spMkLst>
            <pc:docMk/>
            <pc:sldMk cId="3834398592" sldId="365"/>
            <ac:spMk id="2" creationId="{E5678BF5-4A03-18EE-CC75-82765E426752}"/>
          </ac:spMkLst>
        </pc:spChg>
        <pc:spChg chg="mod">
          <ac:chgData name="Emma Grover" userId="1d60a650-9ac7-4e9a-877b-7a0ea3fbda43" providerId="ADAL" clId="{80042A01-6149-4CBE-9D3E-3A95FD5C7DC7}" dt="2023-05-11T09:31:21.433" v="408"/>
          <ac:spMkLst>
            <pc:docMk/>
            <pc:sldMk cId="3834398592" sldId="365"/>
            <ac:spMk id="3" creationId="{8FB1CCD4-A0E4-2230-8404-09E37F487133}"/>
          </ac:spMkLst>
        </pc:spChg>
        <pc:spChg chg="add del mod">
          <ac:chgData name="Emma Grover" userId="1d60a650-9ac7-4e9a-877b-7a0ea3fbda43" providerId="ADAL" clId="{80042A01-6149-4CBE-9D3E-3A95FD5C7DC7}" dt="2023-05-11T13:04:17.093" v="1912" actId="478"/>
          <ac:spMkLst>
            <pc:docMk/>
            <pc:sldMk cId="3834398592" sldId="365"/>
            <ac:spMk id="5" creationId="{B6EACA15-9DE0-796D-BD9C-C6EF984C3BA6}"/>
          </ac:spMkLst>
        </pc:spChg>
        <pc:spChg chg="add del mod">
          <ac:chgData name="Emma Grover" userId="1d60a650-9ac7-4e9a-877b-7a0ea3fbda43" providerId="ADAL" clId="{80042A01-6149-4CBE-9D3E-3A95FD5C7DC7}" dt="2023-05-11T13:04:16.382" v="1911" actId="478"/>
          <ac:spMkLst>
            <pc:docMk/>
            <pc:sldMk cId="3834398592" sldId="365"/>
            <ac:spMk id="6" creationId="{2BD9E564-C48C-6D7F-B3BA-CEDFE0BCA878}"/>
          </ac:spMkLst>
        </pc:spChg>
        <pc:spChg chg="add mod">
          <ac:chgData name="Emma Grover" userId="1d60a650-9ac7-4e9a-877b-7a0ea3fbda43" providerId="ADAL" clId="{80042A01-6149-4CBE-9D3E-3A95FD5C7DC7}" dt="2023-05-11T10:18:25.384" v="1843" actId="20577"/>
          <ac:spMkLst>
            <pc:docMk/>
            <pc:sldMk cId="3834398592" sldId="365"/>
            <ac:spMk id="7" creationId="{0EDBB6AB-4781-F04E-E430-DA9018B535F8}"/>
          </ac:spMkLst>
        </pc:spChg>
        <pc:graphicFrameChg chg="add mod ord modGraphic">
          <ac:chgData name="Emma Grover" userId="1d60a650-9ac7-4e9a-877b-7a0ea3fbda43" providerId="ADAL" clId="{80042A01-6149-4CBE-9D3E-3A95FD5C7DC7}" dt="2023-05-11T10:16:07.640" v="1702" actId="20577"/>
          <ac:graphicFrameMkLst>
            <pc:docMk/>
            <pc:sldMk cId="3834398592" sldId="365"/>
            <ac:graphicFrameMk id="4" creationId="{4EA6965B-5A27-421B-2DEA-B4C7121B4416}"/>
          </ac:graphicFrameMkLst>
        </pc:graphicFrameChg>
      </pc:sldChg>
      <pc:sldChg chg="addSp delSp modSp mod">
        <pc:chgData name="Emma Grover" userId="1d60a650-9ac7-4e9a-877b-7a0ea3fbda43" providerId="ADAL" clId="{80042A01-6149-4CBE-9D3E-3A95FD5C7DC7}" dt="2023-05-11T13:04:21.631" v="1914" actId="478"/>
        <pc:sldMkLst>
          <pc:docMk/>
          <pc:sldMk cId="418872204" sldId="366"/>
        </pc:sldMkLst>
        <pc:spChg chg="add del mod">
          <ac:chgData name="Emma Grover" userId="1d60a650-9ac7-4e9a-877b-7a0ea3fbda43" providerId="ADAL" clId="{80042A01-6149-4CBE-9D3E-3A95FD5C7DC7}" dt="2023-05-11T13:04:21.631" v="1914" actId="478"/>
          <ac:spMkLst>
            <pc:docMk/>
            <pc:sldMk cId="418872204" sldId="366"/>
            <ac:spMk id="2" creationId="{34C8AFD3-71BC-7671-41D0-46B98C063E7A}"/>
          </ac:spMkLst>
        </pc:spChg>
        <pc:spChg chg="mod">
          <ac:chgData name="Emma Grover" userId="1d60a650-9ac7-4e9a-877b-7a0ea3fbda43" providerId="ADAL" clId="{80042A01-6149-4CBE-9D3E-3A95FD5C7DC7}" dt="2023-05-11T09:33:45.065" v="429"/>
          <ac:spMkLst>
            <pc:docMk/>
            <pc:sldMk cId="418872204" sldId="366"/>
            <ac:spMk id="3" creationId="{8FB1CCD4-A0E4-2230-8404-09E37F487133}"/>
          </ac:spMkLst>
        </pc:spChg>
        <pc:spChg chg="add del mod">
          <ac:chgData name="Emma Grover" userId="1d60a650-9ac7-4e9a-877b-7a0ea3fbda43" providerId="ADAL" clId="{80042A01-6149-4CBE-9D3E-3A95FD5C7DC7}" dt="2023-05-11T13:04:20.655" v="1913" actId="478"/>
          <ac:spMkLst>
            <pc:docMk/>
            <pc:sldMk cId="418872204" sldId="366"/>
            <ac:spMk id="5" creationId="{BD0AFC9F-7C7F-85BC-73B3-426CE031CF0E}"/>
          </ac:spMkLst>
        </pc:spChg>
        <pc:spChg chg="add mod">
          <ac:chgData name="Emma Grover" userId="1d60a650-9ac7-4e9a-877b-7a0ea3fbda43" providerId="ADAL" clId="{80042A01-6149-4CBE-9D3E-3A95FD5C7DC7}" dt="2023-05-11T10:18:50.068" v="1864" actId="20577"/>
          <ac:spMkLst>
            <pc:docMk/>
            <pc:sldMk cId="418872204" sldId="366"/>
            <ac:spMk id="6" creationId="{EE5B61C7-2405-2B85-9533-A24750C7E5A5}"/>
          </ac:spMkLst>
        </pc:spChg>
        <pc:graphicFrameChg chg="mod modGraphic">
          <ac:chgData name="Emma Grover" userId="1d60a650-9ac7-4e9a-877b-7a0ea3fbda43" providerId="ADAL" clId="{80042A01-6149-4CBE-9D3E-3A95FD5C7DC7}" dt="2023-05-11T10:19:11.354" v="1866" actId="14100"/>
          <ac:graphicFrameMkLst>
            <pc:docMk/>
            <pc:sldMk cId="418872204" sldId="366"/>
            <ac:graphicFrameMk id="4" creationId="{4EA6965B-5A27-421B-2DEA-B4C7121B4416}"/>
          </ac:graphicFrameMkLst>
        </pc:graphicFrameChg>
      </pc:sldChg>
      <pc:sldChg chg="addSp delSp modSp mod">
        <pc:chgData name="Emma Grover" userId="1d60a650-9ac7-4e9a-877b-7a0ea3fbda43" providerId="ADAL" clId="{80042A01-6149-4CBE-9D3E-3A95FD5C7DC7}" dt="2023-05-11T13:04:24.638" v="1916" actId="478"/>
        <pc:sldMkLst>
          <pc:docMk/>
          <pc:sldMk cId="3008705997" sldId="367"/>
        </pc:sldMkLst>
        <pc:spChg chg="add del mod">
          <ac:chgData name="Emma Grover" userId="1d60a650-9ac7-4e9a-877b-7a0ea3fbda43" providerId="ADAL" clId="{80042A01-6149-4CBE-9D3E-3A95FD5C7DC7}" dt="2023-05-11T13:04:24.638" v="1916" actId="478"/>
          <ac:spMkLst>
            <pc:docMk/>
            <pc:sldMk cId="3008705997" sldId="367"/>
            <ac:spMk id="2" creationId="{B1FDC19B-E95B-1F0E-E302-8E8C699ED911}"/>
          </ac:spMkLst>
        </pc:spChg>
        <pc:spChg chg="add del mod">
          <ac:chgData name="Emma Grover" userId="1d60a650-9ac7-4e9a-877b-7a0ea3fbda43" providerId="ADAL" clId="{80042A01-6149-4CBE-9D3E-3A95FD5C7DC7}" dt="2023-05-11T13:04:23.820" v="1915" actId="478"/>
          <ac:spMkLst>
            <pc:docMk/>
            <pc:sldMk cId="3008705997" sldId="367"/>
            <ac:spMk id="5" creationId="{D4C958B9-F223-BBCA-98AD-FACB02B227F5}"/>
          </ac:spMkLst>
        </pc:spChg>
        <pc:spChg chg="add mod">
          <ac:chgData name="Emma Grover" userId="1d60a650-9ac7-4e9a-877b-7a0ea3fbda43" providerId="ADAL" clId="{80042A01-6149-4CBE-9D3E-3A95FD5C7DC7}" dt="2023-05-11T10:19:55.409" v="1873" actId="20577"/>
          <ac:spMkLst>
            <pc:docMk/>
            <pc:sldMk cId="3008705997" sldId="367"/>
            <ac:spMk id="6" creationId="{2B12E80B-D040-6657-264D-A1B9EB411F03}"/>
          </ac:spMkLst>
        </pc:spChg>
        <pc:graphicFrameChg chg="modGraphic">
          <ac:chgData name="Emma Grover" userId="1d60a650-9ac7-4e9a-877b-7a0ea3fbda43" providerId="ADAL" clId="{80042A01-6149-4CBE-9D3E-3A95FD5C7DC7}" dt="2023-05-11T10:19:05.266" v="1865" actId="14100"/>
          <ac:graphicFrameMkLst>
            <pc:docMk/>
            <pc:sldMk cId="3008705997" sldId="367"/>
            <ac:graphicFrameMk id="4" creationId="{4EA6965B-5A27-421B-2DEA-B4C7121B4416}"/>
          </ac:graphicFrameMkLst>
        </pc:graphicFrameChg>
      </pc:sldChg>
      <pc:sldChg chg="addSp delSp modSp mod">
        <pc:chgData name="Emma Grover" userId="1d60a650-9ac7-4e9a-877b-7a0ea3fbda43" providerId="ADAL" clId="{80042A01-6149-4CBE-9D3E-3A95FD5C7DC7}" dt="2023-05-11T13:04:27.173" v="1918" actId="478"/>
        <pc:sldMkLst>
          <pc:docMk/>
          <pc:sldMk cId="4172519148" sldId="368"/>
        </pc:sldMkLst>
        <pc:spChg chg="add del mod">
          <ac:chgData name="Emma Grover" userId="1d60a650-9ac7-4e9a-877b-7a0ea3fbda43" providerId="ADAL" clId="{80042A01-6149-4CBE-9D3E-3A95FD5C7DC7}" dt="2023-05-11T13:04:27.173" v="1918" actId="478"/>
          <ac:spMkLst>
            <pc:docMk/>
            <pc:sldMk cId="4172519148" sldId="368"/>
            <ac:spMk id="2" creationId="{30CCA5DC-0C0F-2907-FB63-1F0D7C749AC6}"/>
          </ac:spMkLst>
        </pc:spChg>
        <pc:spChg chg="add del mod">
          <ac:chgData name="Emma Grover" userId="1d60a650-9ac7-4e9a-877b-7a0ea3fbda43" providerId="ADAL" clId="{80042A01-6149-4CBE-9D3E-3A95FD5C7DC7}" dt="2023-05-11T13:04:26.384" v="1917" actId="478"/>
          <ac:spMkLst>
            <pc:docMk/>
            <pc:sldMk cId="4172519148" sldId="368"/>
            <ac:spMk id="5" creationId="{DEE8C4DF-DEEC-DB4D-941B-B7BC2497BAD9}"/>
          </ac:spMkLst>
        </pc:spChg>
        <pc:spChg chg="add mod">
          <ac:chgData name="Emma Grover" userId="1d60a650-9ac7-4e9a-877b-7a0ea3fbda43" providerId="ADAL" clId="{80042A01-6149-4CBE-9D3E-3A95FD5C7DC7}" dt="2023-05-11T10:18:43.209" v="1851" actId="20577"/>
          <ac:spMkLst>
            <pc:docMk/>
            <pc:sldMk cId="4172519148" sldId="368"/>
            <ac:spMk id="6" creationId="{34ED9919-FAAC-B960-923D-7148C0AEF0BE}"/>
          </ac:spMkLst>
        </pc:spChg>
        <pc:graphicFrameChg chg="modGraphic">
          <ac:chgData name="Emma Grover" userId="1d60a650-9ac7-4e9a-877b-7a0ea3fbda43" providerId="ADAL" clId="{80042A01-6149-4CBE-9D3E-3A95FD5C7DC7}" dt="2023-05-11T10:19:17.009" v="1867" actId="14100"/>
          <ac:graphicFrameMkLst>
            <pc:docMk/>
            <pc:sldMk cId="4172519148" sldId="368"/>
            <ac:graphicFrameMk id="4" creationId="{4EA6965B-5A27-421B-2DEA-B4C7121B4416}"/>
          </ac:graphicFrameMkLst>
        </pc:graphicFrameChg>
      </pc:sldChg>
      <pc:sldChg chg="addSp delSp modSp new mod">
        <pc:chgData name="Emma Grover" userId="1d60a650-9ac7-4e9a-877b-7a0ea3fbda43" providerId="ADAL" clId="{80042A01-6149-4CBE-9D3E-3A95FD5C7DC7}" dt="2023-05-11T13:04:14.253" v="1910" actId="478"/>
        <pc:sldMkLst>
          <pc:docMk/>
          <pc:sldMk cId="2113643306" sldId="369"/>
        </pc:sldMkLst>
        <pc:spChg chg="mod">
          <ac:chgData name="Emma Grover" userId="1d60a650-9ac7-4e9a-877b-7a0ea3fbda43" providerId="ADAL" clId="{80042A01-6149-4CBE-9D3E-3A95FD5C7DC7}" dt="2023-05-11T09:40:21.516" v="772" actId="20577"/>
          <ac:spMkLst>
            <pc:docMk/>
            <pc:sldMk cId="2113643306" sldId="369"/>
            <ac:spMk id="2" creationId="{CBFCA7F3-B376-F733-A44D-D21C5CC5451A}"/>
          </ac:spMkLst>
        </pc:spChg>
        <pc:spChg chg="del mod">
          <ac:chgData name="Emma Grover" userId="1d60a650-9ac7-4e9a-877b-7a0ea3fbda43" providerId="ADAL" clId="{80042A01-6149-4CBE-9D3E-3A95FD5C7DC7}" dt="2023-05-11T09:39:15.156" v="498" actId="3680"/>
          <ac:spMkLst>
            <pc:docMk/>
            <pc:sldMk cId="2113643306" sldId="369"/>
            <ac:spMk id="3" creationId="{130AB5FD-752F-1A2E-8E02-FF4419E4DF0E}"/>
          </ac:spMkLst>
        </pc:spChg>
        <pc:spChg chg="add del mod">
          <ac:chgData name="Emma Grover" userId="1d60a650-9ac7-4e9a-877b-7a0ea3fbda43" providerId="ADAL" clId="{80042A01-6149-4CBE-9D3E-3A95FD5C7DC7}" dt="2023-05-11T13:04:14.253" v="1910" actId="478"/>
          <ac:spMkLst>
            <pc:docMk/>
            <pc:sldMk cId="2113643306" sldId="369"/>
            <ac:spMk id="5" creationId="{2A1524D7-5EDD-E330-B124-3385B4E0A50C}"/>
          </ac:spMkLst>
        </pc:spChg>
        <pc:spChg chg="add del mod">
          <ac:chgData name="Emma Grover" userId="1d60a650-9ac7-4e9a-877b-7a0ea3fbda43" providerId="ADAL" clId="{80042A01-6149-4CBE-9D3E-3A95FD5C7DC7}" dt="2023-05-11T13:04:13.408" v="1909" actId="478"/>
          <ac:spMkLst>
            <pc:docMk/>
            <pc:sldMk cId="2113643306" sldId="369"/>
            <ac:spMk id="6" creationId="{4DA2BDD1-FBB7-24DE-3FAC-973DCE0C39A5}"/>
          </ac:spMkLst>
        </pc:spChg>
        <pc:spChg chg="add mod">
          <ac:chgData name="Emma Grover" userId="1d60a650-9ac7-4e9a-877b-7a0ea3fbda43" providerId="ADAL" clId="{80042A01-6149-4CBE-9D3E-3A95FD5C7DC7}" dt="2023-05-11T10:13:09.558" v="1616" actId="14100"/>
          <ac:spMkLst>
            <pc:docMk/>
            <pc:sldMk cId="2113643306" sldId="369"/>
            <ac:spMk id="7" creationId="{AE25D28C-8938-7FE1-B42E-5C5A32D64045}"/>
          </ac:spMkLst>
        </pc:spChg>
        <pc:graphicFrameChg chg="add mod ord modGraphic">
          <ac:chgData name="Emma Grover" userId="1d60a650-9ac7-4e9a-877b-7a0ea3fbda43" providerId="ADAL" clId="{80042A01-6149-4CBE-9D3E-3A95FD5C7DC7}" dt="2023-05-11T10:13:25.144" v="1617" actId="14100"/>
          <ac:graphicFrameMkLst>
            <pc:docMk/>
            <pc:sldMk cId="2113643306" sldId="369"/>
            <ac:graphicFrameMk id="4" creationId="{AB0F3393-3F11-9C0F-BF91-37DF6B5305B9}"/>
          </ac:graphicFrameMkLst>
        </pc:graphicFrameChg>
      </pc:sldChg>
    </pc:docChg>
  </pc:docChgLst>
  <pc:docChgLst>
    <pc:chgData name="Livia Dascalciuc" userId="S::livia.dascalciuc@rcot.co.uk::a031dcc4-f4ac-4ae4-898a-1e3e3da99c9b" providerId="AD" clId="Web-{71665650-1A85-7D59-43BA-8A3892A090B2}"/>
    <pc:docChg chg="mod modSld">
      <pc:chgData name="Livia Dascalciuc" userId="S::livia.dascalciuc@rcot.co.uk::a031dcc4-f4ac-4ae4-898a-1e3e3da99c9b" providerId="AD" clId="Web-{71665650-1A85-7D59-43BA-8A3892A090B2}" dt="2023-05-11T11:16:11.491" v="39" actId="20577"/>
      <pc:docMkLst>
        <pc:docMk/>
      </pc:docMkLst>
      <pc:sldChg chg="modSp">
        <pc:chgData name="Livia Dascalciuc" userId="S::livia.dascalciuc@rcot.co.uk::a031dcc4-f4ac-4ae4-898a-1e3e3da99c9b" providerId="AD" clId="Web-{71665650-1A85-7D59-43BA-8A3892A090B2}" dt="2023-05-11T10:50:01.275" v="25" actId="20577"/>
        <pc:sldMkLst>
          <pc:docMk/>
          <pc:sldMk cId="1836922195" sldId="330"/>
        </pc:sldMkLst>
        <pc:spChg chg="mod">
          <ac:chgData name="Livia Dascalciuc" userId="S::livia.dascalciuc@rcot.co.uk::a031dcc4-f4ac-4ae4-898a-1e3e3da99c9b" providerId="AD" clId="Web-{71665650-1A85-7D59-43BA-8A3892A090B2}" dt="2023-05-11T10:50:01.275" v="25" actId="20577"/>
          <ac:spMkLst>
            <pc:docMk/>
            <pc:sldMk cId="1836922195" sldId="330"/>
            <ac:spMk id="3" creationId="{6EE0DCB5-E3B2-D979-04A9-22CC7E65D762}"/>
          </ac:spMkLst>
        </pc:spChg>
        <pc:spChg chg="mod">
          <ac:chgData name="Livia Dascalciuc" userId="S::livia.dascalciuc@rcot.co.uk::a031dcc4-f4ac-4ae4-898a-1e3e3da99c9b" providerId="AD" clId="Web-{71665650-1A85-7D59-43BA-8A3892A090B2}" dt="2023-05-11T10:46:25.597" v="17"/>
          <ac:spMkLst>
            <pc:docMk/>
            <pc:sldMk cId="1836922195" sldId="330"/>
            <ac:spMk id="4" creationId="{59F00406-05F1-DBF0-2FA0-A35D3C167C9C}"/>
          </ac:spMkLst>
        </pc:spChg>
        <pc:spChg chg="mod">
          <ac:chgData name="Livia Dascalciuc" userId="S::livia.dascalciuc@rcot.co.uk::a031dcc4-f4ac-4ae4-898a-1e3e3da99c9b" providerId="AD" clId="Web-{71665650-1A85-7D59-43BA-8A3892A090B2}" dt="2023-05-11T10:46:22.597" v="16"/>
          <ac:spMkLst>
            <pc:docMk/>
            <pc:sldMk cId="1836922195" sldId="330"/>
            <ac:spMk id="5" creationId="{C0400E9B-4AEF-EADE-34FC-90CB74437034}"/>
          </ac:spMkLst>
        </pc:spChg>
      </pc:sldChg>
      <pc:sldChg chg="modSp">
        <pc:chgData name="Livia Dascalciuc" userId="S::livia.dascalciuc@rcot.co.uk::a031dcc4-f4ac-4ae4-898a-1e3e3da99c9b" providerId="AD" clId="Web-{71665650-1A85-7D59-43BA-8A3892A090B2}" dt="2023-05-11T10:50:31.729" v="26" actId="20577"/>
        <pc:sldMkLst>
          <pc:docMk/>
          <pc:sldMk cId="1217937885" sldId="362"/>
        </pc:sldMkLst>
        <pc:spChg chg="mod">
          <ac:chgData name="Livia Dascalciuc" userId="S::livia.dascalciuc@rcot.co.uk::a031dcc4-f4ac-4ae4-898a-1e3e3da99c9b" providerId="AD" clId="Web-{71665650-1A85-7D59-43BA-8A3892A090B2}" dt="2023-05-11T10:50:31.729" v="26" actId="20577"/>
          <ac:spMkLst>
            <pc:docMk/>
            <pc:sldMk cId="1217937885" sldId="362"/>
            <ac:spMk id="3" creationId="{1977EF42-AE57-8193-A575-C6233B5ACC2D}"/>
          </ac:spMkLst>
        </pc:spChg>
      </pc:sldChg>
      <pc:sldChg chg="modSp addCm modCm">
        <pc:chgData name="Livia Dascalciuc" userId="S::livia.dascalciuc@rcot.co.uk::a031dcc4-f4ac-4ae4-898a-1e3e3da99c9b" providerId="AD" clId="Web-{71665650-1A85-7D59-43BA-8A3892A090B2}" dt="2023-05-11T11:16:11.491" v="39" actId="20577"/>
        <pc:sldMkLst>
          <pc:docMk/>
          <pc:sldMk cId="2107154663" sldId="363"/>
        </pc:sldMkLst>
        <pc:spChg chg="mod">
          <ac:chgData name="Livia Dascalciuc" userId="S::livia.dascalciuc@rcot.co.uk::a031dcc4-f4ac-4ae4-898a-1e3e3da99c9b" providerId="AD" clId="Web-{71665650-1A85-7D59-43BA-8A3892A090B2}" dt="2023-05-11T11:16:11.491" v="39" actId="20577"/>
          <ac:spMkLst>
            <pc:docMk/>
            <pc:sldMk cId="2107154663" sldId="363"/>
            <ac:spMk id="3" creationId="{6EE0DCB5-E3B2-D979-04A9-22CC7E65D762}"/>
          </ac:spMkLst>
        </pc:spChg>
        <pc:spChg chg="mod">
          <ac:chgData name="Livia Dascalciuc" userId="S::livia.dascalciuc@rcot.co.uk::a031dcc4-f4ac-4ae4-898a-1e3e3da99c9b" providerId="AD" clId="Web-{71665650-1A85-7D59-43BA-8A3892A090B2}" dt="2023-05-11T10:44:38.750" v="3"/>
          <ac:spMkLst>
            <pc:docMk/>
            <pc:sldMk cId="2107154663" sldId="363"/>
            <ac:spMk id="4" creationId="{A43E1DDF-0369-32FA-459E-DEFCFCF94606}"/>
          </ac:spMkLst>
        </pc:spChg>
        <pc:spChg chg="mod">
          <ac:chgData name="Livia Dascalciuc" userId="S::livia.dascalciuc@rcot.co.uk::a031dcc4-f4ac-4ae4-898a-1e3e3da99c9b" providerId="AD" clId="Web-{71665650-1A85-7D59-43BA-8A3892A090B2}" dt="2023-05-11T10:44:35.312" v="2"/>
          <ac:spMkLst>
            <pc:docMk/>
            <pc:sldMk cId="2107154663" sldId="363"/>
            <ac:spMk id="5" creationId="{9F6CD4B9-4DEE-203D-3125-2331F7182C0D}"/>
          </ac:spMkLst>
        </pc:spChg>
        <pc:extLst>
          <p:ext xmlns:p="http://schemas.openxmlformats.org/presentationml/2006/main" uri="{D6D511B9-2390-475A-947B-AFAB55BFBCF1}">
            <pc226:cmChg xmlns:pc226="http://schemas.microsoft.com/office/powerpoint/2022/06/main/command" chg="add mod">
              <pc226:chgData name="Livia Dascalciuc" userId="S::livia.dascalciuc@rcot.co.uk::a031dcc4-f4ac-4ae4-898a-1e3e3da99c9b" providerId="AD" clId="Web-{71665650-1A85-7D59-43BA-8A3892A090B2}" dt="2023-05-11T11:15:33.084" v="38" actId="20577"/>
              <pc2:cmMkLst xmlns:pc2="http://schemas.microsoft.com/office/powerpoint/2019/9/main/command">
                <pc:docMk/>
                <pc:sldMk cId="2107154663" sldId="363"/>
                <pc2:cmMk id="{B04AC17C-5C58-45BA-93B2-82E76F3F87BA}"/>
              </pc2:cmMkLst>
            </pc226:cmChg>
            <pc226:cmChg xmlns:pc226="http://schemas.microsoft.com/office/powerpoint/2022/06/main/command" chg="add mod">
              <pc226:chgData name="Livia Dascalciuc" userId="S::livia.dascalciuc@rcot.co.uk::a031dcc4-f4ac-4ae4-898a-1e3e3da99c9b" providerId="AD" clId="Web-{71665650-1A85-7D59-43BA-8A3892A090B2}" dt="2023-05-11T11:15:33.084" v="38" actId="20577"/>
              <pc2:cmMkLst xmlns:pc2="http://schemas.microsoft.com/office/powerpoint/2019/9/main/command">
                <pc:docMk/>
                <pc:sldMk cId="2107154663" sldId="363"/>
                <pc2:cmMk id="{C8255997-BF20-454D-B04D-3614198DCC9D}"/>
              </pc2:cmMkLst>
            </pc226:cmChg>
          </p:ext>
        </pc:extLst>
      </pc:sldChg>
      <pc:sldChg chg="modSp">
        <pc:chgData name="Livia Dascalciuc" userId="S::livia.dascalciuc@rcot.co.uk::a031dcc4-f4ac-4ae4-898a-1e3e3da99c9b" providerId="AD" clId="Web-{71665650-1A85-7D59-43BA-8A3892A090B2}" dt="2023-05-11T10:44:46" v="5"/>
        <pc:sldMkLst>
          <pc:docMk/>
          <pc:sldMk cId="978549095" sldId="364"/>
        </pc:sldMkLst>
        <pc:spChg chg="mod">
          <ac:chgData name="Livia Dascalciuc" userId="S::livia.dascalciuc@rcot.co.uk::a031dcc4-f4ac-4ae4-898a-1e3e3da99c9b" providerId="AD" clId="Web-{71665650-1A85-7D59-43BA-8A3892A090B2}" dt="2023-05-11T10:44:46" v="5"/>
          <ac:spMkLst>
            <pc:docMk/>
            <pc:sldMk cId="978549095" sldId="364"/>
            <ac:spMk id="6" creationId="{D36E2C53-B296-4520-0B93-25EAAE37B5F4}"/>
          </ac:spMkLst>
        </pc:spChg>
        <pc:spChg chg="mod">
          <ac:chgData name="Livia Dascalciuc" userId="S::livia.dascalciuc@rcot.co.uk::a031dcc4-f4ac-4ae4-898a-1e3e3da99c9b" providerId="AD" clId="Web-{71665650-1A85-7D59-43BA-8A3892A090B2}" dt="2023-05-11T10:44:43.516" v="4"/>
          <ac:spMkLst>
            <pc:docMk/>
            <pc:sldMk cId="978549095" sldId="364"/>
            <ac:spMk id="7" creationId="{42037F5B-BFCD-8036-9905-5E264F67E608}"/>
          </ac:spMkLst>
        </pc:spChg>
      </pc:sldChg>
      <pc:sldChg chg="modSp">
        <pc:chgData name="Livia Dascalciuc" userId="S::livia.dascalciuc@rcot.co.uk::a031dcc4-f4ac-4ae4-898a-1e3e3da99c9b" providerId="AD" clId="Web-{71665650-1A85-7D59-43BA-8A3892A090B2}" dt="2023-05-11T10:49:32.837" v="22"/>
        <pc:sldMkLst>
          <pc:docMk/>
          <pc:sldMk cId="3834398592" sldId="365"/>
        </pc:sldMkLst>
        <pc:spChg chg="mod">
          <ac:chgData name="Livia Dascalciuc" userId="S::livia.dascalciuc@rcot.co.uk::a031dcc4-f4ac-4ae4-898a-1e3e3da99c9b" providerId="AD" clId="Web-{71665650-1A85-7D59-43BA-8A3892A090B2}" dt="2023-05-11T10:45:56.377" v="9"/>
          <ac:spMkLst>
            <pc:docMk/>
            <pc:sldMk cId="3834398592" sldId="365"/>
            <ac:spMk id="5" creationId="{B6EACA15-9DE0-796D-BD9C-C6EF984C3BA6}"/>
          </ac:spMkLst>
        </pc:spChg>
        <pc:spChg chg="mod">
          <ac:chgData name="Livia Dascalciuc" userId="S::livia.dascalciuc@rcot.co.uk::a031dcc4-f4ac-4ae4-898a-1e3e3da99c9b" providerId="AD" clId="Web-{71665650-1A85-7D59-43BA-8A3892A090B2}" dt="2023-05-11T10:45:53.924" v="8"/>
          <ac:spMkLst>
            <pc:docMk/>
            <pc:sldMk cId="3834398592" sldId="365"/>
            <ac:spMk id="6" creationId="{2BD9E564-C48C-6D7F-B3BA-CEDFE0BCA878}"/>
          </ac:spMkLst>
        </pc:spChg>
        <pc:graphicFrameChg chg="mod modGraphic">
          <ac:chgData name="Livia Dascalciuc" userId="S::livia.dascalciuc@rcot.co.uk::a031dcc4-f4ac-4ae4-898a-1e3e3da99c9b" providerId="AD" clId="Web-{71665650-1A85-7D59-43BA-8A3892A090B2}" dt="2023-05-11T10:49:32.837" v="22"/>
          <ac:graphicFrameMkLst>
            <pc:docMk/>
            <pc:sldMk cId="3834398592" sldId="365"/>
            <ac:graphicFrameMk id="4" creationId="{4EA6965B-5A27-421B-2DEA-B4C7121B4416}"/>
          </ac:graphicFrameMkLst>
        </pc:graphicFrameChg>
      </pc:sldChg>
      <pc:sldChg chg="modSp">
        <pc:chgData name="Livia Dascalciuc" userId="S::livia.dascalciuc@rcot.co.uk::a031dcc4-f4ac-4ae4-898a-1e3e3da99c9b" providerId="AD" clId="Web-{71665650-1A85-7D59-43BA-8A3892A090B2}" dt="2023-05-11T10:46:01.987" v="11"/>
        <pc:sldMkLst>
          <pc:docMk/>
          <pc:sldMk cId="418872204" sldId="366"/>
        </pc:sldMkLst>
        <pc:spChg chg="mod">
          <ac:chgData name="Livia Dascalciuc" userId="S::livia.dascalciuc@rcot.co.uk::a031dcc4-f4ac-4ae4-898a-1e3e3da99c9b" providerId="AD" clId="Web-{71665650-1A85-7D59-43BA-8A3892A090B2}" dt="2023-05-11T10:46:00.018" v="10"/>
          <ac:spMkLst>
            <pc:docMk/>
            <pc:sldMk cId="418872204" sldId="366"/>
            <ac:spMk id="2" creationId="{34C8AFD3-71BC-7671-41D0-46B98C063E7A}"/>
          </ac:spMkLst>
        </pc:spChg>
        <pc:spChg chg="mod">
          <ac:chgData name="Livia Dascalciuc" userId="S::livia.dascalciuc@rcot.co.uk::a031dcc4-f4ac-4ae4-898a-1e3e3da99c9b" providerId="AD" clId="Web-{71665650-1A85-7D59-43BA-8A3892A090B2}" dt="2023-05-11T10:46:01.987" v="11"/>
          <ac:spMkLst>
            <pc:docMk/>
            <pc:sldMk cId="418872204" sldId="366"/>
            <ac:spMk id="5" creationId="{BD0AFC9F-7C7F-85BC-73B3-426CE031CF0E}"/>
          </ac:spMkLst>
        </pc:spChg>
      </pc:sldChg>
      <pc:sldChg chg="modSp">
        <pc:chgData name="Livia Dascalciuc" userId="S::livia.dascalciuc@rcot.co.uk::a031dcc4-f4ac-4ae4-898a-1e3e3da99c9b" providerId="AD" clId="Web-{71665650-1A85-7D59-43BA-8A3892A090B2}" dt="2023-05-11T10:46:07.284" v="13"/>
        <pc:sldMkLst>
          <pc:docMk/>
          <pc:sldMk cId="3008705997" sldId="367"/>
        </pc:sldMkLst>
        <pc:spChg chg="mod">
          <ac:chgData name="Livia Dascalciuc" userId="S::livia.dascalciuc@rcot.co.uk::a031dcc4-f4ac-4ae4-898a-1e3e3da99c9b" providerId="AD" clId="Web-{71665650-1A85-7D59-43BA-8A3892A090B2}" dt="2023-05-11T10:46:05.237" v="12"/>
          <ac:spMkLst>
            <pc:docMk/>
            <pc:sldMk cId="3008705997" sldId="367"/>
            <ac:spMk id="2" creationId="{B1FDC19B-E95B-1F0E-E302-8E8C699ED911}"/>
          </ac:spMkLst>
        </pc:spChg>
        <pc:spChg chg="mod">
          <ac:chgData name="Livia Dascalciuc" userId="S::livia.dascalciuc@rcot.co.uk::a031dcc4-f4ac-4ae4-898a-1e3e3da99c9b" providerId="AD" clId="Web-{71665650-1A85-7D59-43BA-8A3892A090B2}" dt="2023-05-11T10:46:07.284" v="13"/>
          <ac:spMkLst>
            <pc:docMk/>
            <pc:sldMk cId="3008705997" sldId="367"/>
            <ac:spMk id="5" creationId="{D4C958B9-F223-BBCA-98AD-FACB02B227F5}"/>
          </ac:spMkLst>
        </pc:spChg>
      </pc:sldChg>
      <pc:sldChg chg="modSp">
        <pc:chgData name="Livia Dascalciuc" userId="S::livia.dascalciuc@rcot.co.uk::a031dcc4-f4ac-4ae4-898a-1e3e3da99c9b" providerId="AD" clId="Web-{71665650-1A85-7D59-43BA-8A3892A090B2}" dt="2023-05-11T10:46:18.909" v="15"/>
        <pc:sldMkLst>
          <pc:docMk/>
          <pc:sldMk cId="4172519148" sldId="368"/>
        </pc:sldMkLst>
        <pc:spChg chg="mod">
          <ac:chgData name="Livia Dascalciuc" userId="S::livia.dascalciuc@rcot.co.uk::a031dcc4-f4ac-4ae4-898a-1e3e3da99c9b" providerId="AD" clId="Web-{71665650-1A85-7D59-43BA-8A3892A090B2}" dt="2023-05-11T10:46:18.909" v="15"/>
          <ac:spMkLst>
            <pc:docMk/>
            <pc:sldMk cId="4172519148" sldId="368"/>
            <ac:spMk id="2" creationId="{30CCA5DC-0C0F-2907-FB63-1F0D7C749AC6}"/>
          </ac:spMkLst>
        </pc:spChg>
        <pc:spChg chg="mod">
          <ac:chgData name="Livia Dascalciuc" userId="S::livia.dascalciuc@rcot.co.uk::a031dcc4-f4ac-4ae4-898a-1e3e3da99c9b" providerId="AD" clId="Web-{71665650-1A85-7D59-43BA-8A3892A090B2}" dt="2023-05-11T10:46:16.081" v="14"/>
          <ac:spMkLst>
            <pc:docMk/>
            <pc:sldMk cId="4172519148" sldId="368"/>
            <ac:spMk id="5" creationId="{DEE8C4DF-DEEC-DB4D-941B-B7BC2497BAD9}"/>
          </ac:spMkLst>
        </pc:spChg>
      </pc:sldChg>
      <pc:sldChg chg="modSp">
        <pc:chgData name="Livia Dascalciuc" userId="S::livia.dascalciuc@rcot.co.uk::a031dcc4-f4ac-4ae4-898a-1e3e3da99c9b" providerId="AD" clId="Web-{71665650-1A85-7D59-43BA-8A3892A090B2}" dt="2023-05-11T10:49:11.430" v="20" actId="20577"/>
        <pc:sldMkLst>
          <pc:docMk/>
          <pc:sldMk cId="2113643306" sldId="369"/>
        </pc:sldMkLst>
        <pc:spChg chg="mod">
          <ac:chgData name="Livia Dascalciuc" userId="S::livia.dascalciuc@rcot.co.uk::a031dcc4-f4ac-4ae4-898a-1e3e3da99c9b" providerId="AD" clId="Web-{71665650-1A85-7D59-43BA-8A3892A090B2}" dt="2023-05-11T10:45:50.533" v="7"/>
          <ac:spMkLst>
            <pc:docMk/>
            <pc:sldMk cId="2113643306" sldId="369"/>
            <ac:spMk id="5" creationId="{2A1524D7-5EDD-E330-B124-3385B4E0A50C}"/>
          </ac:spMkLst>
        </pc:spChg>
        <pc:spChg chg="mod">
          <ac:chgData name="Livia Dascalciuc" userId="S::livia.dascalciuc@rcot.co.uk::a031dcc4-f4ac-4ae4-898a-1e3e3da99c9b" providerId="AD" clId="Web-{71665650-1A85-7D59-43BA-8A3892A090B2}" dt="2023-05-11T10:45:48.236" v="6"/>
          <ac:spMkLst>
            <pc:docMk/>
            <pc:sldMk cId="2113643306" sldId="369"/>
            <ac:spMk id="6" creationId="{4DA2BDD1-FBB7-24DE-3FAC-973DCE0C39A5}"/>
          </ac:spMkLst>
        </pc:spChg>
        <pc:spChg chg="mod">
          <ac:chgData name="Livia Dascalciuc" userId="S::livia.dascalciuc@rcot.co.uk::a031dcc4-f4ac-4ae4-898a-1e3e3da99c9b" providerId="AD" clId="Web-{71665650-1A85-7D59-43BA-8A3892A090B2}" dt="2023-05-11T10:49:11.430" v="20" actId="20577"/>
          <ac:spMkLst>
            <pc:docMk/>
            <pc:sldMk cId="2113643306" sldId="369"/>
            <ac:spMk id="7" creationId="{AE25D28C-8938-7FE1-B42E-5C5A32D64045}"/>
          </ac:spMkLst>
        </pc:spChg>
      </pc:sldChg>
    </pc:docChg>
  </pc:docChgLst>
  <pc:docChgLst>
    <pc:chgData name="Emma Grover" userId="S::emma.grover@rcot.co.uk::1d60a650-9ac7-4e9a-877b-7a0ea3fbda43" providerId="AD" clId="Web-{C417499A-3767-B37B-4DC6-3676C7509BB7}"/>
    <pc:docChg chg="modSld">
      <pc:chgData name="Emma Grover" userId="S::emma.grover@rcot.co.uk::1d60a650-9ac7-4e9a-877b-7a0ea3fbda43" providerId="AD" clId="Web-{C417499A-3767-B37B-4DC6-3676C7509BB7}" dt="2023-05-04T16:03:35.135" v="56" actId="20577"/>
      <pc:docMkLst>
        <pc:docMk/>
      </pc:docMkLst>
      <pc:sldChg chg="modSp">
        <pc:chgData name="Emma Grover" userId="S::emma.grover@rcot.co.uk::1d60a650-9ac7-4e9a-877b-7a0ea3fbda43" providerId="AD" clId="Web-{C417499A-3767-B37B-4DC6-3676C7509BB7}" dt="2023-05-04T16:03:35.135" v="56" actId="20577"/>
        <pc:sldMkLst>
          <pc:docMk/>
          <pc:sldMk cId="1836922195" sldId="330"/>
        </pc:sldMkLst>
        <pc:spChg chg="mod">
          <ac:chgData name="Emma Grover" userId="S::emma.grover@rcot.co.uk::1d60a650-9ac7-4e9a-877b-7a0ea3fbda43" providerId="AD" clId="Web-{C417499A-3767-B37B-4DC6-3676C7509BB7}" dt="2023-05-04T16:03:35.135" v="56" actId="20577"/>
          <ac:spMkLst>
            <pc:docMk/>
            <pc:sldMk cId="1836922195" sldId="330"/>
            <ac:spMk id="3" creationId="{6EE0DCB5-E3B2-D979-04A9-22CC7E65D762}"/>
          </ac:spMkLst>
        </pc:spChg>
      </pc:sldChg>
    </pc:docChg>
  </pc:docChgLst>
  <pc:docChgLst>
    <pc:chgData name="Emma Grover" userId="1d60a650-9ac7-4e9a-877b-7a0ea3fbda43" providerId="ADAL" clId="{6069F77F-5959-48BC-983C-837139474468}"/>
    <pc:docChg chg="undo custSel delSld modSld sldOrd">
      <pc:chgData name="Emma Grover" userId="1d60a650-9ac7-4e9a-877b-7a0ea3fbda43" providerId="ADAL" clId="{6069F77F-5959-48BC-983C-837139474468}" dt="2023-05-04T09:13:26.599" v="1191" actId="20577"/>
      <pc:docMkLst>
        <pc:docMk/>
      </pc:docMkLst>
      <pc:sldChg chg="del">
        <pc:chgData name="Emma Grover" userId="1d60a650-9ac7-4e9a-877b-7a0ea3fbda43" providerId="ADAL" clId="{6069F77F-5959-48BC-983C-837139474468}" dt="2023-05-04T09:11:43.240" v="1163" actId="47"/>
        <pc:sldMkLst>
          <pc:docMk/>
          <pc:sldMk cId="2367429226" sldId="316"/>
        </pc:sldMkLst>
      </pc:sldChg>
      <pc:sldChg chg="del">
        <pc:chgData name="Emma Grover" userId="1d60a650-9ac7-4e9a-877b-7a0ea3fbda43" providerId="ADAL" clId="{6069F77F-5959-48BC-983C-837139474468}" dt="2023-05-04T09:11:44.142" v="1164" actId="47"/>
        <pc:sldMkLst>
          <pc:docMk/>
          <pc:sldMk cId="518467953" sldId="317"/>
        </pc:sldMkLst>
      </pc:sldChg>
      <pc:sldChg chg="modSp mod">
        <pc:chgData name="Emma Grover" userId="1d60a650-9ac7-4e9a-877b-7a0ea3fbda43" providerId="ADAL" clId="{6069F77F-5959-48BC-983C-837139474468}" dt="2023-05-04T08:56:01.301" v="182" actId="20577"/>
        <pc:sldMkLst>
          <pc:docMk/>
          <pc:sldMk cId="3907738303" sldId="327"/>
        </pc:sldMkLst>
        <pc:spChg chg="mod">
          <ac:chgData name="Emma Grover" userId="1d60a650-9ac7-4e9a-877b-7a0ea3fbda43" providerId="ADAL" clId="{6069F77F-5959-48BC-983C-837139474468}" dt="2023-05-04T08:53:59.603" v="133" actId="20577"/>
          <ac:spMkLst>
            <pc:docMk/>
            <pc:sldMk cId="3907738303" sldId="327"/>
            <ac:spMk id="4" creationId="{E77322F4-36CC-669A-2ACB-7D2C5BFFE50B}"/>
          </ac:spMkLst>
        </pc:spChg>
        <pc:spChg chg="mod">
          <ac:chgData name="Emma Grover" userId="1d60a650-9ac7-4e9a-877b-7a0ea3fbda43" providerId="ADAL" clId="{6069F77F-5959-48BC-983C-837139474468}" dt="2023-05-04T08:56:01.301" v="182" actId="20577"/>
          <ac:spMkLst>
            <pc:docMk/>
            <pc:sldMk cId="3907738303" sldId="327"/>
            <ac:spMk id="5" creationId="{ABB2178A-833C-C725-B5E7-BA0DAAC071EC}"/>
          </ac:spMkLst>
        </pc:spChg>
      </pc:sldChg>
      <pc:sldChg chg="del">
        <pc:chgData name="Emma Grover" userId="1d60a650-9ac7-4e9a-877b-7a0ea3fbda43" providerId="ADAL" clId="{6069F77F-5959-48BC-983C-837139474468}" dt="2023-05-04T09:07:40.635" v="938" actId="47"/>
        <pc:sldMkLst>
          <pc:docMk/>
          <pc:sldMk cId="1906014092" sldId="329"/>
        </pc:sldMkLst>
      </pc:sldChg>
      <pc:sldChg chg="modSp mod ord">
        <pc:chgData name="Emma Grover" userId="1d60a650-9ac7-4e9a-877b-7a0ea3fbda43" providerId="ADAL" clId="{6069F77F-5959-48BC-983C-837139474468}" dt="2023-05-04T09:10:08.156" v="1072" actId="20577"/>
        <pc:sldMkLst>
          <pc:docMk/>
          <pc:sldMk cId="1836922195" sldId="330"/>
        </pc:sldMkLst>
        <pc:spChg chg="mod">
          <ac:chgData name="Emma Grover" userId="1d60a650-9ac7-4e9a-877b-7a0ea3fbda43" providerId="ADAL" clId="{6069F77F-5959-48BC-983C-837139474468}" dt="2023-05-04T09:10:08.156" v="1072" actId="20577"/>
          <ac:spMkLst>
            <pc:docMk/>
            <pc:sldMk cId="1836922195" sldId="330"/>
            <ac:spMk id="2" creationId="{21306E21-90E9-4CA0-9A9F-9AE4EAF487BC}"/>
          </ac:spMkLst>
        </pc:spChg>
        <pc:spChg chg="mod">
          <ac:chgData name="Emma Grover" userId="1d60a650-9ac7-4e9a-877b-7a0ea3fbda43" providerId="ADAL" clId="{6069F77F-5959-48BC-983C-837139474468}" dt="2023-05-04T09:10:02.253" v="1055" actId="6549"/>
          <ac:spMkLst>
            <pc:docMk/>
            <pc:sldMk cId="1836922195" sldId="330"/>
            <ac:spMk id="3" creationId="{6EE0DCB5-E3B2-D979-04A9-22CC7E65D762}"/>
          </ac:spMkLst>
        </pc:spChg>
      </pc:sldChg>
      <pc:sldChg chg="del">
        <pc:chgData name="Emma Grover" userId="1d60a650-9ac7-4e9a-877b-7a0ea3fbda43" providerId="ADAL" clId="{6069F77F-5959-48BC-983C-837139474468}" dt="2023-05-04T09:11:35.474" v="1157" actId="47"/>
        <pc:sldMkLst>
          <pc:docMk/>
          <pc:sldMk cId="2905158917" sldId="331"/>
        </pc:sldMkLst>
      </pc:sldChg>
      <pc:sldChg chg="del">
        <pc:chgData name="Emma Grover" userId="1d60a650-9ac7-4e9a-877b-7a0ea3fbda43" providerId="ADAL" clId="{6069F77F-5959-48BC-983C-837139474468}" dt="2023-05-04T09:11:36.439" v="1158" actId="47"/>
        <pc:sldMkLst>
          <pc:docMk/>
          <pc:sldMk cId="2479504416" sldId="332"/>
        </pc:sldMkLst>
      </pc:sldChg>
      <pc:sldChg chg="del">
        <pc:chgData name="Emma Grover" userId="1d60a650-9ac7-4e9a-877b-7a0ea3fbda43" providerId="ADAL" clId="{6069F77F-5959-48BC-983C-837139474468}" dt="2023-05-04T09:11:38.728" v="1159" actId="47"/>
        <pc:sldMkLst>
          <pc:docMk/>
          <pc:sldMk cId="673733454" sldId="333"/>
        </pc:sldMkLst>
      </pc:sldChg>
      <pc:sldChg chg="del">
        <pc:chgData name="Emma Grover" userId="1d60a650-9ac7-4e9a-877b-7a0ea3fbda43" providerId="ADAL" clId="{6069F77F-5959-48BC-983C-837139474468}" dt="2023-05-04T09:11:39.730" v="1160" actId="47"/>
        <pc:sldMkLst>
          <pc:docMk/>
          <pc:sldMk cId="1273754495" sldId="334"/>
        </pc:sldMkLst>
      </pc:sldChg>
      <pc:sldChg chg="addSp modSp del mod ord">
        <pc:chgData name="Emma Grover" userId="1d60a650-9ac7-4e9a-877b-7a0ea3fbda43" providerId="ADAL" clId="{6069F77F-5959-48BC-983C-837139474468}" dt="2023-05-04T09:09:39.850" v="1020" actId="2696"/>
        <pc:sldMkLst>
          <pc:docMk/>
          <pc:sldMk cId="819156965" sldId="335"/>
        </pc:sldMkLst>
        <pc:spChg chg="add mod">
          <ac:chgData name="Emma Grover" userId="1d60a650-9ac7-4e9a-877b-7a0ea3fbda43" providerId="ADAL" clId="{6069F77F-5959-48BC-983C-837139474468}" dt="2023-05-04T09:08:26.901" v="962"/>
          <ac:spMkLst>
            <pc:docMk/>
            <pc:sldMk cId="819156965" sldId="335"/>
            <ac:spMk id="2" creationId="{75AD4918-819F-6F9B-EE9E-EB2E75760410}"/>
          </ac:spMkLst>
        </pc:spChg>
        <pc:spChg chg="mod">
          <ac:chgData name="Emma Grover" userId="1d60a650-9ac7-4e9a-877b-7a0ea3fbda43" providerId="ADAL" clId="{6069F77F-5959-48BC-983C-837139474468}" dt="2023-05-04T09:08:00.609" v="957" actId="20577"/>
          <ac:spMkLst>
            <pc:docMk/>
            <pc:sldMk cId="819156965" sldId="335"/>
            <ac:spMk id="3" creationId="{F67A1A28-A8EB-E27E-42EF-A11076AC0556}"/>
          </ac:spMkLst>
        </pc:spChg>
      </pc:sldChg>
      <pc:sldChg chg="del">
        <pc:chgData name="Emma Grover" userId="1d60a650-9ac7-4e9a-877b-7a0ea3fbda43" providerId="ADAL" clId="{6069F77F-5959-48BC-983C-837139474468}" dt="2023-05-04T09:11:40.753" v="1161" actId="47"/>
        <pc:sldMkLst>
          <pc:docMk/>
          <pc:sldMk cId="863428406" sldId="336"/>
        </pc:sldMkLst>
      </pc:sldChg>
      <pc:sldChg chg="del">
        <pc:chgData name="Emma Grover" userId="1d60a650-9ac7-4e9a-877b-7a0ea3fbda43" providerId="ADAL" clId="{6069F77F-5959-48BC-983C-837139474468}" dt="2023-05-04T09:11:42.290" v="1162" actId="47"/>
        <pc:sldMkLst>
          <pc:docMk/>
          <pc:sldMk cId="2871777283" sldId="337"/>
        </pc:sldMkLst>
      </pc:sldChg>
      <pc:sldChg chg="del">
        <pc:chgData name="Emma Grover" userId="1d60a650-9ac7-4e9a-877b-7a0ea3fbda43" providerId="ADAL" clId="{6069F77F-5959-48BC-983C-837139474468}" dt="2023-05-04T09:11:46.117" v="1166" actId="47"/>
        <pc:sldMkLst>
          <pc:docMk/>
          <pc:sldMk cId="889882696" sldId="339"/>
        </pc:sldMkLst>
      </pc:sldChg>
      <pc:sldChg chg="del">
        <pc:chgData name="Emma Grover" userId="1d60a650-9ac7-4e9a-877b-7a0ea3fbda43" providerId="ADAL" clId="{6069F77F-5959-48BC-983C-837139474468}" dt="2023-05-04T09:11:47.221" v="1167" actId="47"/>
        <pc:sldMkLst>
          <pc:docMk/>
          <pc:sldMk cId="1295800059" sldId="340"/>
        </pc:sldMkLst>
      </pc:sldChg>
      <pc:sldChg chg="del">
        <pc:chgData name="Emma Grover" userId="1d60a650-9ac7-4e9a-877b-7a0ea3fbda43" providerId="ADAL" clId="{6069F77F-5959-48BC-983C-837139474468}" dt="2023-05-04T09:11:48.238" v="1168" actId="47"/>
        <pc:sldMkLst>
          <pc:docMk/>
          <pc:sldMk cId="907468642" sldId="341"/>
        </pc:sldMkLst>
      </pc:sldChg>
      <pc:sldChg chg="modSp mod ord">
        <pc:chgData name="Emma Grover" userId="1d60a650-9ac7-4e9a-877b-7a0ea3fbda43" providerId="ADAL" clId="{6069F77F-5959-48BC-983C-837139474468}" dt="2023-05-04T08:57:29.022" v="232" actId="14100"/>
        <pc:sldMkLst>
          <pc:docMk/>
          <pc:sldMk cId="142124618" sldId="342"/>
        </pc:sldMkLst>
        <pc:spChg chg="mod">
          <ac:chgData name="Emma Grover" userId="1d60a650-9ac7-4e9a-877b-7a0ea3fbda43" providerId="ADAL" clId="{6069F77F-5959-48BC-983C-837139474468}" dt="2023-05-04T08:57:29.022" v="232" actId="14100"/>
          <ac:spMkLst>
            <pc:docMk/>
            <pc:sldMk cId="142124618" sldId="342"/>
            <ac:spMk id="3" creationId="{1977EF42-AE57-8193-A575-C6233B5ACC2D}"/>
          </ac:spMkLst>
        </pc:spChg>
      </pc:sldChg>
      <pc:sldChg chg="del">
        <pc:chgData name="Emma Grover" userId="1d60a650-9ac7-4e9a-877b-7a0ea3fbda43" providerId="ADAL" clId="{6069F77F-5959-48BC-983C-837139474468}" dt="2023-05-04T09:11:49.425" v="1169" actId="47"/>
        <pc:sldMkLst>
          <pc:docMk/>
          <pc:sldMk cId="2790216353" sldId="343"/>
        </pc:sldMkLst>
      </pc:sldChg>
      <pc:sldChg chg="del">
        <pc:chgData name="Emma Grover" userId="1d60a650-9ac7-4e9a-877b-7a0ea3fbda43" providerId="ADAL" clId="{6069F77F-5959-48BC-983C-837139474468}" dt="2023-05-04T08:57:37.483" v="233" actId="2696"/>
        <pc:sldMkLst>
          <pc:docMk/>
          <pc:sldMk cId="2947121895" sldId="344"/>
        </pc:sldMkLst>
      </pc:sldChg>
      <pc:sldChg chg="del">
        <pc:chgData name="Emma Grover" userId="1d60a650-9ac7-4e9a-877b-7a0ea3fbda43" providerId="ADAL" clId="{6069F77F-5959-48BC-983C-837139474468}" dt="2023-05-04T09:11:45.299" v="1165" actId="47"/>
        <pc:sldMkLst>
          <pc:docMk/>
          <pc:sldMk cId="1166481885" sldId="347"/>
        </pc:sldMkLst>
      </pc:sldChg>
      <pc:sldChg chg="del">
        <pc:chgData name="Emma Grover" userId="1d60a650-9ac7-4e9a-877b-7a0ea3fbda43" providerId="ADAL" clId="{6069F77F-5959-48BC-983C-837139474468}" dt="2023-05-04T09:11:30.439" v="1154" actId="47"/>
        <pc:sldMkLst>
          <pc:docMk/>
          <pc:sldMk cId="1274027482" sldId="354"/>
        </pc:sldMkLst>
      </pc:sldChg>
      <pc:sldChg chg="del">
        <pc:chgData name="Emma Grover" userId="1d60a650-9ac7-4e9a-877b-7a0ea3fbda43" providerId="ADAL" clId="{6069F77F-5959-48BC-983C-837139474468}" dt="2023-05-04T09:11:32.481" v="1155" actId="47"/>
        <pc:sldMkLst>
          <pc:docMk/>
          <pc:sldMk cId="3159210229" sldId="358"/>
        </pc:sldMkLst>
      </pc:sldChg>
      <pc:sldChg chg="modSp mod ord">
        <pc:chgData name="Emma Grover" userId="1d60a650-9ac7-4e9a-877b-7a0ea3fbda43" providerId="ADAL" clId="{6069F77F-5959-48BC-983C-837139474468}" dt="2023-05-04T09:13:26.599" v="1191" actId="20577"/>
        <pc:sldMkLst>
          <pc:docMk/>
          <pc:sldMk cId="1414277905" sldId="359"/>
        </pc:sldMkLst>
        <pc:spChg chg="mod">
          <ac:chgData name="Emma Grover" userId="1d60a650-9ac7-4e9a-877b-7a0ea3fbda43" providerId="ADAL" clId="{6069F77F-5959-48BC-983C-837139474468}" dt="2023-05-04T09:07:30.423" v="935" actId="20577"/>
          <ac:spMkLst>
            <pc:docMk/>
            <pc:sldMk cId="1414277905" sldId="359"/>
            <ac:spMk id="3" creationId="{38DB4B29-B8D0-D32B-65CF-074D064861EB}"/>
          </ac:spMkLst>
        </pc:spChg>
        <pc:graphicFrameChg chg="mod modGraphic">
          <ac:chgData name="Emma Grover" userId="1d60a650-9ac7-4e9a-877b-7a0ea3fbda43" providerId="ADAL" clId="{6069F77F-5959-48BC-983C-837139474468}" dt="2023-05-04T09:13:26.599" v="1191" actId="20577"/>
          <ac:graphicFrameMkLst>
            <pc:docMk/>
            <pc:sldMk cId="1414277905" sldId="359"/>
            <ac:graphicFrameMk id="4" creationId="{E0D5CAFD-6EF5-9D33-1642-DA17F59DB709}"/>
          </ac:graphicFrameMkLst>
        </pc:graphicFrameChg>
      </pc:sldChg>
      <pc:sldChg chg="del">
        <pc:chgData name="Emma Grover" userId="1d60a650-9ac7-4e9a-877b-7a0ea3fbda43" providerId="ADAL" clId="{6069F77F-5959-48BC-983C-837139474468}" dt="2023-05-04T09:11:34.048" v="1156" actId="47"/>
        <pc:sldMkLst>
          <pc:docMk/>
          <pc:sldMk cId="625484946" sldId="360"/>
        </pc:sldMkLst>
      </pc:sldChg>
      <pc:sldChg chg="modSp mod">
        <pc:chgData name="Emma Grover" userId="1d60a650-9ac7-4e9a-877b-7a0ea3fbda43" providerId="ADAL" clId="{6069F77F-5959-48BC-983C-837139474468}" dt="2023-05-04T09:13:05.797" v="1177" actId="207"/>
        <pc:sldMkLst>
          <pc:docMk/>
          <pc:sldMk cId="745097423" sldId="361"/>
        </pc:sldMkLst>
        <pc:spChg chg="mod">
          <ac:chgData name="Emma Grover" userId="1d60a650-9ac7-4e9a-877b-7a0ea3fbda43" providerId="ADAL" clId="{6069F77F-5959-48BC-983C-837139474468}" dt="2023-05-04T09:07:33.785" v="937" actId="20577"/>
          <ac:spMkLst>
            <pc:docMk/>
            <pc:sldMk cId="745097423" sldId="361"/>
            <ac:spMk id="3" creationId="{38DB4B29-B8D0-D32B-65CF-074D064861EB}"/>
          </ac:spMkLst>
        </pc:spChg>
        <pc:graphicFrameChg chg="mod modGraphic">
          <ac:chgData name="Emma Grover" userId="1d60a650-9ac7-4e9a-877b-7a0ea3fbda43" providerId="ADAL" clId="{6069F77F-5959-48BC-983C-837139474468}" dt="2023-05-04T09:13:05.797" v="1177" actId="207"/>
          <ac:graphicFrameMkLst>
            <pc:docMk/>
            <pc:sldMk cId="745097423" sldId="361"/>
            <ac:graphicFrameMk id="4" creationId="{E0D5CAFD-6EF5-9D33-1642-DA17F59DB709}"/>
          </ac:graphicFrameMkLst>
        </pc:graphicFrameChg>
      </pc:sldChg>
      <pc:sldChg chg="modSp mod">
        <pc:chgData name="Emma Grover" userId="1d60a650-9ac7-4e9a-877b-7a0ea3fbda43" providerId="ADAL" clId="{6069F77F-5959-48BC-983C-837139474468}" dt="2023-05-04T09:11:20.454" v="1153" actId="403"/>
        <pc:sldMkLst>
          <pc:docMk/>
          <pc:sldMk cId="1217937885" sldId="362"/>
        </pc:sldMkLst>
        <pc:spChg chg="mod">
          <ac:chgData name="Emma Grover" userId="1d60a650-9ac7-4e9a-877b-7a0ea3fbda43" providerId="ADAL" clId="{6069F77F-5959-48BC-983C-837139474468}" dt="2023-05-04T09:11:20.454" v="1153" actId="403"/>
          <ac:spMkLst>
            <pc:docMk/>
            <pc:sldMk cId="1217937885" sldId="362"/>
            <ac:spMk id="3" creationId="{1977EF42-AE57-8193-A575-C6233B5ACC2D}"/>
          </ac:spMkLst>
        </pc:spChg>
      </pc:sldChg>
    </pc:docChg>
  </pc:docChgLst>
  <pc:docChgLst>
    <pc:chgData name="Livia Dascalciuc" userId="a031dcc4-f4ac-4ae4-898a-1e3e3da99c9b" providerId="ADAL" clId="{3E998BF0-6106-48E8-996B-4DAF32A68E4D}"/>
    <pc:docChg chg="modSld">
      <pc:chgData name="Livia Dascalciuc" userId="a031dcc4-f4ac-4ae4-898a-1e3e3da99c9b" providerId="ADAL" clId="{3E998BF0-6106-48E8-996B-4DAF32A68E4D}" dt="2023-05-11T11:26:16.372" v="1"/>
      <pc:docMkLst>
        <pc:docMk/>
      </pc:docMkLst>
      <pc:sldChg chg="addCm">
        <pc:chgData name="Livia Dascalciuc" userId="a031dcc4-f4ac-4ae4-898a-1e3e3da99c9b" providerId="ADAL" clId="{3E998BF0-6106-48E8-996B-4DAF32A68E4D}" dt="2023-05-11T11:26:16.372" v="1"/>
        <pc:sldMkLst>
          <pc:docMk/>
          <pc:sldMk cId="1217937885" sldId="362"/>
        </pc:sldMkLst>
        <pc:extLst>
          <p:ext xmlns:p="http://schemas.openxmlformats.org/presentationml/2006/main" uri="{D6D511B9-2390-475A-947B-AFAB55BFBCF1}">
            <pc226:cmChg xmlns:pc226="http://schemas.microsoft.com/office/powerpoint/2022/06/main/command" chg="add">
              <pc226:chgData name="Livia Dascalciuc" userId="a031dcc4-f4ac-4ae4-898a-1e3e3da99c9b" providerId="ADAL" clId="{3E998BF0-6106-48E8-996B-4DAF32A68E4D}" dt="2023-05-11T11:26:16.372" v="1"/>
              <pc2:cmMkLst xmlns:pc2="http://schemas.microsoft.com/office/powerpoint/2019/9/main/command">
                <pc:docMk/>
                <pc:sldMk cId="1217937885" sldId="362"/>
                <pc2:cmMk id="{41FDEC2E-CA10-4649-B8E8-9DBB406F24D8}"/>
              </pc2:cmMkLst>
            </pc226:cmChg>
          </p:ext>
        </pc:extLst>
      </pc:sldChg>
      <pc:sldChg chg="modSp mod">
        <pc:chgData name="Livia Dascalciuc" userId="a031dcc4-f4ac-4ae4-898a-1e3e3da99c9b" providerId="ADAL" clId="{3E998BF0-6106-48E8-996B-4DAF32A68E4D}" dt="2023-05-11T11:25:42.369" v="0" actId="20577"/>
        <pc:sldMkLst>
          <pc:docMk/>
          <pc:sldMk cId="3008705997" sldId="367"/>
        </pc:sldMkLst>
        <pc:graphicFrameChg chg="modGraphic">
          <ac:chgData name="Livia Dascalciuc" userId="a031dcc4-f4ac-4ae4-898a-1e3e3da99c9b" providerId="ADAL" clId="{3E998BF0-6106-48E8-996B-4DAF32A68E4D}" dt="2023-05-11T11:25:42.369" v="0" actId="20577"/>
          <ac:graphicFrameMkLst>
            <pc:docMk/>
            <pc:sldMk cId="3008705997" sldId="367"/>
            <ac:graphicFrameMk id="4" creationId="{4EA6965B-5A27-421B-2DEA-B4C7121B4416}"/>
          </ac:graphicFrameMkLst>
        </pc:graphicFrameChg>
      </pc:sldChg>
    </pc:docChg>
  </pc:docChgLst>
  <pc:docChgLst>
    <pc:chgData name="Kay Taher" userId="S::kay.taher@rcot.co.uk::c828cdf6-bf45-4a70-b373-591c12bda1f5" providerId="AD" clId="Web-{E43929CE-39BB-BC5C-1DEF-84F82A14DE84}"/>
    <pc:docChg chg="addSld delSld modSld">
      <pc:chgData name="Kay Taher" userId="S::kay.taher@rcot.co.uk::c828cdf6-bf45-4a70-b373-591c12bda1f5" providerId="AD" clId="Web-{E43929CE-39BB-BC5C-1DEF-84F82A14DE84}" dt="2023-05-04T14:01:35.202" v="25"/>
      <pc:docMkLst>
        <pc:docMk/>
      </pc:docMkLst>
      <pc:sldChg chg="modSp">
        <pc:chgData name="Kay Taher" userId="S::kay.taher@rcot.co.uk::c828cdf6-bf45-4a70-b373-591c12bda1f5" providerId="AD" clId="Web-{E43929CE-39BB-BC5C-1DEF-84F82A14DE84}" dt="2023-05-04T13:39:43.504" v="20"/>
        <pc:sldMkLst>
          <pc:docMk/>
          <pc:sldMk cId="1414277905" sldId="359"/>
        </pc:sldMkLst>
        <pc:graphicFrameChg chg="mod modGraphic">
          <ac:chgData name="Kay Taher" userId="S::kay.taher@rcot.co.uk::c828cdf6-bf45-4a70-b373-591c12bda1f5" providerId="AD" clId="Web-{E43929CE-39BB-BC5C-1DEF-84F82A14DE84}" dt="2023-05-04T13:39:43.504" v="20"/>
          <ac:graphicFrameMkLst>
            <pc:docMk/>
            <pc:sldMk cId="1414277905" sldId="359"/>
            <ac:graphicFrameMk id="4" creationId="{E0D5CAFD-6EF5-9D33-1642-DA17F59DB709}"/>
          </ac:graphicFrameMkLst>
        </pc:graphicFrameChg>
      </pc:sldChg>
      <pc:sldChg chg="modSp">
        <pc:chgData name="Kay Taher" userId="S::kay.taher@rcot.co.uk::c828cdf6-bf45-4a70-b373-591c12bda1f5" providerId="AD" clId="Web-{E43929CE-39BB-BC5C-1DEF-84F82A14DE84}" dt="2023-05-04T13:44:15.431" v="24"/>
        <pc:sldMkLst>
          <pc:docMk/>
          <pc:sldMk cId="745097423" sldId="361"/>
        </pc:sldMkLst>
        <pc:graphicFrameChg chg="modGraphic">
          <ac:chgData name="Kay Taher" userId="S::kay.taher@rcot.co.uk::c828cdf6-bf45-4a70-b373-591c12bda1f5" providerId="AD" clId="Web-{E43929CE-39BB-BC5C-1DEF-84F82A14DE84}" dt="2023-05-04T13:44:15.431" v="24"/>
          <ac:graphicFrameMkLst>
            <pc:docMk/>
            <pc:sldMk cId="745097423" sldId="361"/>
            <ac:graphicFrameMk id="4" creationId="{E0D5CAFD-6EF5-9D33-1642-DA17F59DB709}"/>
          </ac:graphicFrameMkLst>
        </pc:graphicFrameChg>
      </pc:sldChg>
      <pc:sldChg chg="addSp delSp modSp new del">
        <pc:chgData name="Kay Taher" userId="S::kay.taher@rcot.co.uk::c828cdf6-bf45-4a70-b373-591c12bda1f5" providerId="AD" clId="Web-{E43929CE-39BB-BC5C-1DEF-84F82A14DE84}" dt="2023-05-04T14:01:35.202" v="25"/>
        <pc:sldMkLst>
          <pc:docMk/>
          <pc:sldMk cId="1599001151" sldId="363"/>
        </pc:sldMkLst>
        <pc:spChg chg="del">
          <ac:chgData name="Kay Taher" userId="S::kay.taher@rcot.co.uk::c828cdf6-bf45-4a70-b373-591c12bda1f5" providerId="AD" clId="Web-{E43929CE-39BB-BC5C-1DEF-84F82A14DE84}" dt="2023-05-04T13:36:15.578" v="11"/>
          <ac:spMkLst>
            <pc:docMk/>
            <pc:sldMk cId="1599001151" sldId="363"/>
            <ac:spMk id="2" creationId="{09FB69C8-C1D2-08ED-B0F7-E98D9F93C537}"/>
          </ac:spMkLst>
        </pc:spChg>
        <pc:graphicFrameChg chg="add del mod modGraphic">
          <ac:chgData name="Kay Taher" userId="S::kay.taher@rcot.co.uk::c828cdf6-bf45-4a70-b373-591c12bda1f5" providerId="AD" clId="Web-{E43929CE-39BB-BC5C-1DEF-84F82A14DE84}" dt="2023-05-04T13:35:28.733" v="10"/>
          <ac:graphicFrameMkLst>
            <pc:docMk/>
            <pc:sldMk cId="1599001151" sldId="363"/>
            <ac:graphicFrameMk id="4" creationId="{F680ECC4-C997-1BB8-0F16-D7B0FA212B5D}"/>
          </ac:graphicFrameMkLst>
        </pc:graphicFrameChg>
        <pc:graphicFrameChg chg="add del mod">
          <ac:chgData name="Kay Taher" userId="S::kay.taher@rcot.co.uk::c828cdf6-bf45-4a70-b373-591c12bda1f5" providerId="AD" clId="Web-{E43929CE-39BB-BC5C-1DEF-84F82A14DE84}" dt="2023-05-04T13:36:40.500" v="13"/>
          <ac:graphicFrameMkLst>
            <pc:docMk/>
            <pc:sldMk cId="1599001151" sldId="363"/>
            <ac:graphicFrameMk id="6" creationId="{D2F61902-00FD-D9C3-BD5C-BDC61CB9637C}"/>
          </ac:graphicFrameMkLst>
        </pc:graphicFrameChg>
        <pc:graphicFrameChg chg="add del mod">
          <ac:chgData name="Kay Taher" userId="S::kay.taher@rcot.co.uk::c828cdf6-bf45-4a70-b373-591c12bda1f5" providerId="AD" clId="Web-{E43929CE-39BB-BC5C-1DEF-84F82A14DE84}" dt="2023-05-04T13:36:59.907" v="15"/>
          <ac:graphicFrameMkLst>
            <pc:docMk/>
            <pc:sldMk cId="1599001151" sldId="363"/>
            <ac:graphicFrameMk id="8" creationId="{92F3EAEF-8B37-2644-2563-C062BEDE013A}"/>
          </ac:graphicFrameMkLst>
        </pc:graphicFrameChg>
        <pc:graphicFrameChg chg="add del mod">
          <ac:chgData name="Kay Taher" userId="S::kay.taher@rcot.co.uk::c828cdf6-bf45-4a70-b373-591c12bda1f5" providerId="AD" clId="Web-{E43929CE-39BB-BC5C-1DEF-84F82A14DE84}" dt="2023-05-04T13:37:23.095" v="17"/>
          <ac:graphicFrameMkLst>
            <pc:docMk/>
            <pc:sldMk cId="1599001151" sldId="363"/>
            <ac:graphicFrameMk id="10" creationId="{232C9971-05BB-3AE2-F372-F277054F57A8}"/>
          </ac:graphicFrameMkLst>
        </pc:graphicFrameChg>
        <pc:graphicFrameChg chg="add del mod">
          <ac:chgData name="Kay Taher" userId="S::kay.taher@rcot.co.uk::c828cdf6-bf45-4a70-b373-591c12bda1f5" providerId="AD" clId="Web-{E43929CE-39BB-BC5C-1DEF-84F82A14DE84}" dt="2023-05-04T13:37:38.923" v="19"/>
          <ac:graphicFrameMkLst>
            <pc:docMk/>
            <pc:sldMk cId="1599001151" sldId="363"/>
            <ac:graphicFrameMk id="12" creationId="{5F1F75C8-6C34-54B8-39F3-6133BC2F67C6}"/>
          </ac:graphicFrameMkLst>
        </pc:graphicFrameChg>
      </pc:sldChg>
    </pc:docChg>
  </pc:docChgLst>
  <pc:docChgLst>
    <pc:chgData name="Emma Grover" userId="S::emma.grover@rcot.co.uk::1d60a650-9ac7-4e9a-877b-7a0ea3fbda43" providerId="AD" clId="Web-{DBC4F631-9235-025F-EFCA-1F9797065157}"/>
    <pc:docChg chg="modSld">
      <pc:chgData name="Emma Grover" userId="S::emma.grover@rcot.co.uk::1d60a650-9ac7-4e9a-877b-7a0ea3fbda43" providerId="AD" clId="Web-{DBC4F631-9235-025F-EFCA-1F9797065157}" dt="2023-05-05T08:09:11.473" v="5" actId="20577"/>
      <pc:docMkLst>
        <pc:docMk/>
      </pc:docMkLst>
      <pc:sldChg chg="modSp">
        <pc:chgData name="Emma Grover" userId="S::emma.grover@rcot.co.uk::1d60a650-9ac7-4e9a-877b-7a0ea3fbda43" providerId="AD" clId="Web-{DBC4F631-9235-025F-EFCA-1F9797065157}" dt="2023-05-05T08:09:11.473" v="5" actId="20577"/>
        <pc:sldMkLst>
          <pc:docMk/>
          <pc:sldMk cId="142124618" sldId="342"/>
        </pc:sldMkLst>
        <pc:spChg chg="mod">
          <ac:chgData name="Emma Grover" userId="S::emma.grover@rcot.co.uk::1d60a650-9ac7-4e9a-877b-7a0ea3fbda43" providerId="AD" clId="Web-{DBC4F631-9235-025F-EFCA-1F9797065157}" dt="2023-05-05T08:09:11.473" v="5" actId="20577"/>
          <ac:spMkLst>
            <pc:docMk/>
            <pc:sldMk cId="142124618" sldId="342"/>
            <ac:spMk id="3" creationId="{1977EF42-AE57-8193-A575-C6233B5ACC2D}"/>
          </ac:spMkLst>
        </pc:spChg>
      </pc:sldChg>
      <pc:sldChg chg="modSp">
        <pc:chgData name="Emma Grover" userId="S::emma.grover@rcot.co.uk::1d60a650-9ac7-4e9a-877b-7a0ea3fbda43" providerId="AD" clId="Web-{DBC4F631-9235-025F-EFCA-1F9797065157}" dt="2023-05-05T08:04:30.103" v="1"/>
        <pc:sldMkLst>
          <pc:docMk/>
          <pc:sldMk cId="1414277905" sldId="359"/>
        </pc:sldMkLst>
        <pc:graphicFrameChg chg="mod modGraphic">
          <ac:chgData name="Emma Grover" userId="S::emma.grover@rcot.co.uk::1d60a650-9ac7-4e9a-877b-7a0ea3fbda43" providerId="AD" clId="Web-{DBC4F631-9235-025F-EFCA-1F9797065157}" dt="2023-05-05T08:04:30.103" v="1"/>
          <ac:graphicFrameMkLst>
            <pc:docMk/>
            <pc:sldMk cId="1414277905" sldId="359"/>
            <ac:graphicFrameMk id="4" creationId="{E0D5CAFD-6EF5-9D33-1642-DA17F59DB709}"/>
          </ac:graphicFrameMkLst>
        </pc:graphicFrameChg>
      </pc:sldChg>
    </pc:docChg>
  </pc:docChgLst>
</pc:chgInfo>
</file>

<file path=ppt/comments/modernComment_16B_7D98A0E7.xml><?xml version="1.0" encoding="utf-8"?>
<p188:cmLst xmlns:a="http://schemas.openxmlformats.org/drawingml/2006/main" xmlns:r="http://schemas.openxmlformats.org/officeDocument/2006/relationships" xmlns:p188="http://schemas.microsoft.com/office/powerpoint/2018/8/main">
  <p188:cm id="{C8255997-BF20-454D-B04D-3614198DCC9D}" authorId="{909D4DA4-3BF2-23D6-0727-B4D54212A482}" status="resolved" created="2023-05-11T11:12:01.625" complete="100000">
    <ac:txMkLst xmlns:ac="http://schemas.microsoft.com/office/drawing/2013/main/command">
      <pc:docMk xmlns:pc="http://schemas.microsoft.com/office/powerpoint/2013/main/command"/>
      <pc:sldMk xmlns:pc="http://schemas.microsoft.com/office/powerpoint/2013/main/command" cId="2107154663" sldId="363"/>
      <ac:spMk id="3" creationId="{6EE0DCB5-E3B2-D979-04A9-22CC7E65D762}"/>
      <ac:txMk cp="0">
        <ac:context len="642" hash="324638216"/>
      </ac:txMk>
    </ac:txMkLst>
    <p188:pos x="2413000" y="1957916"/>
    <p188:txBody>
      <a:bodyPr/>
      <a:lstStyle/>
      <a:p>
        <a:r>
          <a:rPr lang="en-GB"/>
          <a:t>I'd do a minor tweak to this: This tool supports you in keeping a record of the sessions you've attended, capturing your immediate thoughts and reflecting more deeply on one or two of the sessions you attended. You can follow the same format to reflect on more sessions if you wish.</a:t>
        </a:r>
      </a:p>
    </p188:txBody>
  </p188:cm>
  <p188:cm id="{B04AC17C-5C58-45BA-93B2-82E76F3F87BA}" authorId="{909D4DA4-3BF2-23D6-0727-B4D54212A482}" status="resolved" created="2023-05-11T11:14:39.208" complete="100000">
    <ac:txMkLst xmlns:ac="http://schemas.microsoft.com/office/drawing/2013/main/command">
      <pc:docMk xmlns:pc="http://schemas.microsoft.com/office/powerpoint/2013/main/command"/>
      <pc:sldMk xmlns:pc="http://schemas.microsoft.com/office/powerpoint/2013/main/command" cId="2107154663" sldId="363"/>
      <ac:spMk id="3" creationId="{6EE0DCB5-E3B2-D979-04A9-22CC7E65D762}"/>
      <ac:txMk cp="253" len="266">
        <ac:context len="642" hash="324638216"/>
      </ac:txMk>
    </ac:txMkLst>
    <p188:pos x="1016000" y="3354916"/>
    <p188:txBody>
      <a:bodyPr/>
      <a:lstStyle/>
      <a:p>
        <a:r>
          <a:rPr lang="en-GB"/>
          <a:t>suggest to tweak to: The questions will prompt you to reflect on what you've learned, how that learning might be relevant to your practice and to identify any gaps in your knowledge. This will help you in meeting the HCPC's CPD standards, so you may choose to use this as evidence of CPD.</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59FB64-4F19-334F-8E05-861D58855F3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Arial" panose="020B0604020202020204" pitchFamily="34" charset="0"/>
            </a:endParaRPr>
          </a:p>
        </p:txBody>
      </p:sp>
      <p:sp>
        <p:nvSpPr>
          <p:cNvPr id="3" name="Date Placeholder 2">
            <a:extLst>
              <a:ext uri="{FF2B5EF4-FFF2-40B4-BE49-F238E27FC236}">
                <a16:creationId xmlns:a16="http://schemas.microsoft.com/office/drawing/2014/main" id="{786CA87E-E1A8-E74B-AAC1-650BC9C0B1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E0D092-C125-F649-8EDF-CB0F00E04E17}" type="datetimeFigureOut">
              <a:rPr lang="en-US" smtClean="0">
                <a:latin typeface="Arial" panose="020B0604020202020204" pitchFamily="34" charset="0"/>
              </a:rPr>
              <a:t>5/11/2023</a:t>
            </a:fld>
            <a:endParaRPr lang="en-US">
              <a:latin typeface="Arial" panose="020B0604020202020204" pitchFamily="34" charset="0"/>
            </a:endParaRPr>
          </a:p>
        </p:txBody>
      </p:sp>
      <p:sp>
        <p:nvSpPr>
          <p:cNvPr id="4" name="Footer Placeholder 3">
            <a:extLst>
              <a:ext uri="{FF2B5EF4-FFF2-40B4-BE49-F238E27FC236}">
                <a16:creationId xmlns:a16="http://schemas.microsoft.com/office/drawing/2014/main" id="{56F431B0-4354-8C4D-A0B7-9EE972D277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a:extLst>
              <a:ext uri="{FF2B5EF4-FFF2-40B4-BE49-F238E27FC236}">
                <a16:creationId xmlns:a16="http://schemas.microsoft.com/office/drawing/2014/main" id="{ED122DBB-4EA4-DD47-AB6F-45D2A36FDC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0076F1-2C7C-854B-886E-51E100825012}"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131599290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DBDF9C85-7E1A-6F49-830C-EF063969E7E0}" type="datetimeFigureOut">
              <a:rPr lang="en-US" smtClean="0"/>
              <a:pPr/>
              <a:t>5/11/2023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49AF1C96-0F32-4040-BD4A-A69D2811CBEE}" type="slidenum">
              <a:rPr lang="en-US" smtClean="0"/>
              <a:pPr/>
              <a:t>‹#›</a:t>
            </a:fld>
            <a:endParaRPr lang="en-US"/>
          </a:p>
        </p:txBody>
      </p:sp>
    </p:spTree>
    <p:extLst>
      <p:ext uri="{BB962C8B-B14F-4D97-AF65-F5344CB8AC3E}">
        <p14:creationId xmlns:p14="http://schemas.microsoft.com/office/powerpoint/2010/main" val="316361301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49AF1C96-0F32-4040-BD4A-A69D2811CBEE}" type="slidenum">
              <a:rPr lang="en-US" smtClean="0"/>
              <a:pPr/>
              <a:t>2</a:t>
            </a:fld>
            <a:endParaRPr lang="en-US"/>
          </a:p>
        </p:txBody>
      </p:sp>
    </p:spTree>
    <p:extLst>
      <p:ext uri="{BB962C8B-B14F-4D97-AF65-F5344CB8AC3E}">
        <p14:creationId xmlns:p14="http://schemas.microsoft.com/office/powerpoint/2010/main" val="38085747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BA73-081C-BE43-AED8-2BA5D15113BD}"/>
              </a:ext>
            </a:extLst>
          </p:cNvPr>
          <p:cNvSpPr>
            <a:spLocks noGrp="1"/>
          </p:cNvSpPr>
          <p:nvPr>
            <p:ph type="ctrTitle" hasCustomPrompt="1"/>
          </p:nvPr>
        </p:nvSpPr>
        <p:spPr>
          <a:xfrm>
            <a:off x="541638" y="720000"/>
            <a:ext cx="6552000" cy="1332000"/>
          </a:xfrm>
        </p:spPr>
        <p:txBody>
          <a:bodyPr wrap="square" lIns="0" tIns="0" rIns="0" bIns="0" anchor="t" anchorCtr="0">
            <a:normAutofit/>
          </a:bodyPr>
          <a:lstStyle>
            <a:lvl1pPr algn="l">
              <a:defRPr sz="4800" b="1" kern="100" spc="-40" baseline="0">
                <a:solidFill>
                  <a:schemeClr val="bg1"/>
                </a:solidFill>
              </a:defRPr>
            </a:lvl1pPr>
          </a:lstStyle>
          <a:p>
            <a:r>
              <a:rPr lang="en-GB" noProof="0"/>
              <a:t>Click to add title</a:t>
            </a:r>
          </a:p>
        </p:txBody>
      </p:sp>
      <p:pic>
        <p:nvPicPr>
          <p:cNvPr id="10" name="Picture 9">
            <a:extLst>
              <a:ext uri="{FF2B5EF4-FFF2-40B4-BE49-F238E27FC236}">
                <a16:creationId xmlns:a16="http://schemas.microsoft.com/office/drawing/2014/main" id="{69EB477C-12EC-DB41-832A-C0101DE35F9A}"/>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35" name="Text Placeholder 3">
            <a:extLst>
              <a:ext uri="{FF2B5EF4-FFF2-40B4-BE49-F238E27FC236}">
                <a16:creationId xmlns:a16="http://schemas.microsoft.com/office/drawing/2014/main" id="{86BD9976-0283-D740-BA62-E4EC7EA79F9C}"/>
              </a:ext>
            </a:extLst>
          </p:cNvPr>
          <p:cNvSpPr>
            <a:spLocks noGrp="1"/>
          </p:cNvSpPr>
          <p:nvPr>
            <p:ph type="body" sz="half" idx="2" hasCustomPrompt="1"/>
          </p:nvPr>
        </p:nvSpPr>
        <p:spPr>
          <a:xfrm>
            <a:off x="541638" y="2268000"/>
            <a:ext cx="6084000" cy="1152000"/>
          </a:xfrm>
        </p:spPr>
        <p:txBody>
          <a:bodyPr lIns="0" tIns="0" rIns="0" bIns="0">
            <a:normAutofit/>
          </a:bodyPr>
          <a:lstStyle>
            <a:lvl1pPr marL="0" indent="0">
              <a:buNone/>
              <a:defRPr sz="2400" kern="1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noProof="0">
                <a:solidFill>
                  <a:schemeClr val="bg1"/>
                </a:solidFill>
              </a:rPr>
              <a:t>Click to add subtitle</a:t>
            </a:r>
          </a:p>
        </p:txBody>
      </p:sp>
      <p:pic>
        <p:nvPicPr>
          <p:cNvPr id="7" name="Graphic 6">
            <a:extLst>
              <a:ext uri="{FF2B5EF4-FFF2-40B4-BE49-F238E27FC236}">
                <a16:creationId xmlns:a16="http://schemas.microsoft.com/office/drawing/2014/main" id="{0FA31732-A8F1-BCC2-8452-B135593EF022}"/>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858000" y="799200"/>
            <a:ext cx="4852800" cy="5107317"/>
          </a:xfrm>
          <a:prstGeom prst="rect">
            <a:avLst/>
          </a:prstGeom>
        </p:spPr>
      </p:pic>
    </p:spTree>
    <p:extLst>
      <p:ext uri="{BB962C8B-B14F-4D97-AF65-F5344CB8AC3E}">
        <p14:creationId xmlns:p14="http://schemas.microsoft.com/office/powerpoint/2010/main" val="19449892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32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V6">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5" name="Title 1">
            <a:extLst>
              <a:ext uri="{FF2B5EF4-FFF2-40B4-BE49-F238E27FC236}">
                <a16:creationId xmlns:a16="http://schemas.microsoft.com/office/drawing/2014/main" id="{7E4E3CDE-3B6C-BE4A-A05F-125AE275EC24}"/>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16520681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11134425" cy="720000"/>
          </a:xfrm>
        </p:spPr>
        <p:txBody>
          <a:bodyPr lIns="0" tIns="0" rIns="0" bIns="0" anchor="t" anchorCtr="0">
            <a:normAutofit/>
          </a:bodyPr>
          <a:lstStyle>
            <a:lvl1pPr>
              <a:defRPr sz="4000" b="1" kern="100" spc="-40" baseline="0"/>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6372000" y="1440000"/>
            <a:ext cx="5328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5328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4" name="Slide Number Placeholder 3">
            <a:extLst>
              <a:ext uri="{FF2B5EF4-FFF2-40B4-BE49-F238E27FC236}">
                <a16:creationId xmlns:a16="http://schemas.microsoft.com/office/drawing/2014/main" id="{30D579DF-FF70-AAEC-3430-3405A28C6F34}"/>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97B8EF09-8B33-7101-EA67-D30F0ED339B5}"/>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4103178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with Teal">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D81C8AC-836D-58DC-8746-B0B4812A83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2800" y="0"/>
            <a:ext cx="1219200"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0260000" cy="720000"/>
          </a:xfrm>
        </p:spPr>
        <p:txBody>
          <a:bodyPr lIns="0" tIns="0" rIns="0" bIns="0" anchor="t" anchorCtr="0">
            <a:normAutofit/>
          </a:bodyPr>
          <a:lstStyle>
            <a:lvl1pPr>
              <a:defRPr sz="4000" b="1" kern="100" spc="-40" baseline="0"/>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940000" y="1440000"/>
            <a:ext cx="4860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4860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4" name="Slide Number Placeholder 3">
            <a:extLst>
              <a:ext uri="{FF2B5EF4-FFF2-40B4-BE49-F238E27FC236}">
                <a16:creationId xmlns:a16="http://schemas.microsoft.com/office/drawing/2014/main" id="{30D579DF-FF70-AAEC-3430-3405A28C6F34}"/>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97B8EF09-8B33-7101-EA67-D30F0ED339B5}"/>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6466637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V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11134425"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5328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10" name="Picture Placeholder 4">
            <a:extLst>
              <a:ext uri="{FF2B5EF4-FFF2-40B4-BE49-F238E27FC236}">
                <a16:creationId xmlns:a16="http://schemas.microsoft.com/office/drawing/2014/main" id="{9574A6CE-BB26-2243-BD1F-C02BB23FEC7E}"/>
              </a:ext>
            </a:extLst>
          </p:cNvPr>
          <p:cNvSpPr>
            <a:spLocks noGrp="1"/>
          </p:cNvSpPr>
          <p:nvPr>
            <p:ph type="pic" sz="quarter" idx="14"/>
          </p:nvPr>
        </p:nvSpPr>
        <p:spPr>
          <a:xfrm>
            <a:off x="6372000" y="1440000"/>
            <a:ext cx="5328000" cy="4320000"/>
          </a:xfrm>
        </p:spPr>
        <p:txBody>
          <a:bodyPr>
            <a:normAutofit/>
          </a:bodyPr>
          <a:lstStyle>
            <a:lvl1pPr marL="0" marR="0" indent="0" algn="l" defTabSz="914400" rtl="0" eaLnBrk="1" fontAlgn="auto" latinLnBrk="0" hangingPunct="1">
              <a:lnSpc>
                <a:spcPct val="102000"/>
              </a:lnSpc>
              <a:spcBef>
                <a:spcPts val="1000"/>
              </a:spcBef>
              <a:spcAft>
                <a:spcPts val="0"/>
              </a:spcAft>
              <a:buClrTx/>
              <a:buSzTx/>
              <a:buFont typeface="Arial" panose="020B0604020202020204" pitchFamily="34" charset="0"/>
              <a:buNone/>
              <a:tabLst/>
              <a:defRPr sz="26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Click icon to add picture</a:t>
            </a:r>
            <a:endParaRPr lang="en-GB" noProof="0"/>
          </a:p>
        </p:txBody>
      </p:sp>
      <p:sp>
        <p:nvSpPr>
          <p:cNvPr id="3" name="Slide Number Placeholder 2">
            <a:extLst>
              <a:ext uri="{FF2B5EF4-FFF2-40B4-BE49-F238E27FC236}">
                <a16:creationId xmlns:a16="http://schemas.microsoft.com/office/drawing/2014/main" id="{BE58291B-11CB-60EE-55AA-876194085F9E}"/>
              </a:ext>
            </a:extLst>
          </p:cNvPr>
          <p:cNvSpPr>
            <a:spLocks noGrp="1"/>
          </p:cNvSpPr>
          <p:nvPr>
            <p:ph type="sldNum" sz="quarter" idx="15"/>
          </p:nvPr>
        </p:nvSpPr>
        <p:spPr/>
        <p:txBody>
          <a:body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927C57E6-EF4A-B1E0-A519-F15B74738166}"/>
              </a:ext>
            </a:extLst>
          </p:cNvPr>
          <p:cNvSpPr>
            <a:spLocks noGrp="1"/>
          </p:cNvSpPr>
          <p:nvPr>
            <p:ph type="ftr" sz="quarter" idx="16"/>
          </p:nvPr>
        </p:nvSpPr>
        <p:spPr/>
        <p:txBody>
          <a:bodyPr/>
          <a:lstStyle/>
          <a:p>
            <a:endParaRPr lang="en-GB"/>
          </a:p>
        </p:txBody>
      </p:sp>
    </p:spTree>
    <p:extLst>
      <p:ext uri="{BB962C8B-B14F-4D97-AF65-F5344CB8AC3E}">
        <p14:creationId xmlns:p14="http://schemas.microsoft.com/office/powerpoint/2010/main" val="24621787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V2 with Teal">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3B90301-5C71-AE61-AC4F-0B3223037F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2800" y="0"/>
            <a:ext cx="1219200"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0258362"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486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10" name="Picture Placeholder 4">
            <a:extLst>
              <a:ext uri="{FF2B5EF4-FFF2-40B4-BE49-F238E27FC236}">
                <a16:creationId xmlns:a16="http://schemas.microsoft.com/office/drawing/2014/main" id="{9574A6CE-BB26-2243-BD1F-C02BB23FEC7E}"/>
              </a:ext>
            </a:extLst>
          </p:cNvPr>
          <p:cNvSpPr>
            <a:spLocks noGrp="1"/>
          </p:cNvSpPr>
          <p:nvPr>
            <p:ph type="pic" sz="quarter" idx="14"/>
          </p:nvPr>
        </p:nvSpPr>
        <p:spPr>
          <a:xfrm>
            <a:off x="5940000" y="1440000"/>
            <a:ext cx="4860000" cy="4320000"/>
          </a:xfrm>
        </p:spPr>
        <p:txBody>
          <a:bodyPr>
            <a:normAutofit/>
          </a:bodyPr>
          <a:lstStyle>
            <a:lvl1pPr marL="0" marR="0" indent="0" algn="l" defTabSz="914400" rtl="0" eaLnBrk="1" fontAlgn="auto" latinLnBrk="0" hangingPunct="1">
              <a:lnSpc>
                <a:spcPct val="102000"/>
              </a:lnSpc>
              <a:spcBef>
                <a:spcPts val="1000"/>
              </a:spcBef>
              <a:spcAft>
                <a:spcPts val="0"/>
              </a:spcAft>
              <a:buClrTx/>
              <a:buSzTx/>
              <a:buFont typeface="Arial" panose="020B0604020202020204" pitchFamily="34" charset="0"/>
              <a:buNone/>
              <a:tabLst/>
              <a:defRPr sz="26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Click icon to add picture</a:t>
            </a:r>
            <a:endParaRPr lang="en-GB" noProof="0"/>
          </a:p>
        </p:txBody>
      </p:sp>
      <p:sp>
        <p:nvSpPr>
          <p:cNvPr id="3" name="Slide Number Placeholder 2">
            <a:extLst>
              <a:ext uri="{FF2B5EF4-FFF2-40B4-BE49-F238E27FC236}">
                <a16:creationId xmlns:a16="http://schemas.microsoft.com/office/drawing/2014/main" id="{BE58291B-11CB-60EE-55AA-876194085F9E}"/>
              </a:ext>
            </a:extLst>
          </p:cNvPr>
          <p:cNvSpPr>
            <a:spLocks noGrp="1"/>
          </p:cNvSpPr>
          <p:nvPr>
            <p:ph type="sldNum" sz="quarter" idx="15"/>
          </p:nvPr>
        </p:nvSpPr>
        <p:spPr/>
        <p:txBody>
          <a:body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927C57E6-EF4A-B1E0-A519-F15B74738166}"/>
              </a:ext>
            </a:extLst>
          </p:cNvPr>
          <p:cNvSpPr>
            <a:spLocks noGrp="1"/>
          </p:cNvSpPr>
          <p:nvPr>
            <p:ph type="ftr" sz="quarter" idx="16"/>
          </p:nvPr>
        </p:nvSpPr>
        <p:spPr/>
        <p:txBody>
          <a:bodyPr/>
          <a:lstStyle/>
          <a:p>
            <a:endParaRPr lang="en-GB"/>
          </a:p>
        </p:txBody>
      </p:sp>
    </p:spTree>
    <p:extLst>
      <p:ext uri="{BB962C8B-B14F-4D97-AF65-F5344CB8AC3E}">
        <p14:creationId xmlns:p14="http://schemas.microsoft.com/office/powerpoint/2010/main" val="27559128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503ABC2-212A-7DA6-9826-581299F469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pic>
        <p:nvPicPr>
          <p:cNvPr id="16" name="Picture 15">
            <a:extLst>
              <a:ext uri="{FF2B5EF4-FFF2-40B4-BE49-F238E27FC236}">
                <a16:creationId xmlns:a16="http://schemas.microsoft.com/office/drawing/2014/main" id="{AE4C2485-7FC6-9A43-8445-37A1A5761EA4}"/>
              </a:ext>
            </a:extLst>
          </p:cNvPr>
          <p:cNvPicPr>
            <a:picLocks noChangeAspect="1"/>
          </p:cNvPicPr>
          <p:nvPr userDrawn="1"/>
        </p:nvPicPr>
        <p:blipFill>
          <a:blip r:embed="rId4"/>
          <a:stretch>
            <a:fillRect/>
          </a:stretch>
        </p:blipFill>
        <p:spPr>
          <a:xfrm>
            <a:off x="541638" y="5955902"/>
            <a:ext cx="2058924" cy="645414"/>
          </a:xfrm>
          <a:prstGeom prst="rect">
            <a:avLst/>
          </a:prstGeom>
        </p:spPr>
      </p:pic>
      <p:sp>
        <p:nvSpPr>
          <p:cNvPr id="19" name="Title 18">
            <a:extLst>
              <a:ext uri="{FF2B5EF4-FFF2-40B4-BE49-F238E27FC236}">
                <a16:creationId xmlns:a16="http://schemas.microsoft.com/office/drawing/2014/main" id="{8AE15861-9AEE-6A40-9F4A-C5B3361399D0}"/>
              </a:ext>
            </a:extLst>
          </p:cNvPr>
          <p:cNvSpPr>
            <a:spLocks noGrp="1"/>
          </p:cNvSpPr>
          <p:nvPr>
            <p:ph type="title" hasCustomPrompt="1"/>
          </p:nvPr>
        </p:nvSpPr>
        <p:spPr>
          <a:xfrm>
            <a:off x="541639" y="756000"/>
            <a:ext cx="3960000" cy="2664000"/>
          </a:xfrm>
        </p:spPr>
        <p:txBody>
          <a:bodyPr lIns="0" tIns="0" rIns="0" bIns="0" anchor="t" anchorCtr="0">
            <a:normAutofit/>
          </a:bodyPr>
          <a:lstStyle>
            <a:lvl1pPr>
              <a:defRPr sz="4000" b="1" kern="100" spc="-40" baseline="0">
                <a:solidFill>
                  <a:schemeClr val="bg1"/>
                </a:solidFill>
              </a:defRPr>
            </a:lvl1pPr>
          </a:lstStyle>
          <a:p>
            <a:r>
              <a:rPr lang="en-GB" noProof="0"/>
              <a:t>Click to </a:t>
            </a:r>
            <a:br>
              <a:rPr lang="en-GB" noProof="0"/>
            </a:br>
            <a:r>
              <a:rPr lang="en-GB" noProof="0"/>
              <a:t>add title</a:t>
            </a:r>
          </a:p>
        </p:txBody>
      </p:sp>
      <p:sp>
        <p:nvSpPr>
          <p:cNvPr id="2" name="Slide Number Placeholder 1">
            <a:extLst>
              <a:ext uri="{FF2B5EF4-FFF2-40B4-BE49-F238E27FC236}">
                <a16:creationId xmlns:a16="http://schemas.microsoft.com/office/drawing/2014/main" id="{D9CFC370-CF67-B11B-E99D-59C29772B77E}"/>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A426345C-BF46-6D7C-30AD-99EAA0AB6FF6}"/>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9765718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1160000"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D2411370-C105-3B78-EA66-C5A76BA1D79B}"/>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919995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2" name="Footer Placeholder 1">
            <a:extLst>
              <a:ext uri="{FF2B5EF4-FFF2-40B4-BE49-F238E27FC236}">
                <a16:creationId xmlns:a16="http://schemas.microsoft.com/office/drawing/2014/main" id="{A3378AC9-2D17-FA83-53E4-36C96C87CA75}"/>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5082116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B47B4FD-5EC8-98B6-A431-61EDF0826A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8640000" cy="612000"/>
          </a:xfrm>
        </p:spPr>
        <p:txBody>
          <a:bodyPr lIns="0" tIns="0" rIns="0" bIns="0" anchor="t" anchorCtr="0">
            <a:normAutofit/>
          </a:bodyPr>
          <a:lstStyle>
            <a:lvl1pPr>
              <a:defRPr sz="4000" b="1" kern="100" spc="-40" baseline="0">
                <a:solidFill>
                  <a:schemeClr val="tx1"/>
                </a:solidFill>
              </a:defRPr>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1800000"/>
            <a:ext cx="432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10" name="Content Placeholder 2">
            <a:extLst>
              <a:ext uri="{FF2B5EF4-FFF2-40B4-BE49-F238E27FC236}">
                <a16:creationId xmlns:a16="http://schemas.microsoft.com/office/drawing/2014/main" id="{D88148E9-DD91-904F-9F57-DD0176D5422C}"/>
              </a:ext>
            </a:extLst>
          </p:cNvPr>
          <p:cNvSpPr>
            <a:spLocks noGrp="1"/>
          </p:cNvSpPr>
          <p:nvPr>
            <p:ph idx="13" hasCustomPrompt="1"/>
          </p:nvPr>
        </p:nvSpPr>
        <p:spPr>
          <a:xfrm>
            <a:off x="5724000" y="1800000"/>
            <a:ext cx="594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4"/>
          <a:stretch>
            <a:fillRect/>
          </a:stretch>
        </p:blipFill>
        <p:spPr>
          <a:xfrm>
            <a:off x="9591436" y="295104"/>
            <a:ext cx="2058924" cy="645414"/>
          </a:xfrm>
          <a:prstGeom prst="rect">
            <a:avLst/>
          </a:prstGeom>
        </p:spPr>
      </p:pic>
      <p:sp>
        <p:nvSpPr>
          <p:cNvPr id="4" name="Slide Number Placeholder 3">
            <a:extLst>
              <a:ext uri="{FF2B5EF4-FFF2-40B4-BE49-F238E27FC236}">
                <a16:creationId xmlns:a16="http://schemas.microsoft.com/office/drawing/2014/main" id="{248DA359-C132-5DFF-B42B-56CF5B5423A9}"/>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01D0138D-589D-F135-3501-8AE993015843}"/>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11573215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V2">
    <p:bg>
      <p:bgPr>
        <a:solidFill>
          <a:schemeClr val="bg1"/>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6E59661B-8423-3C4B-BF02-81B9FA78B5CC}"/>
              </a:ext>
            </a:extLst>
          </p:cNvPr>
          <p:cNvSpPr/>
          <p:nvPr userDrawn="1"/>
        </p:nvSpPr>
        <p:spPr>
          <a:xfrm>
            <a:off x="7380000" y="1800000"/>
            <a:ext cx="4320000" cy="432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9" name="Graphic 8">
            <a:extLst>
              <a:ext uri="{FF2B5EF4-FFF2-40B4-BE49-F238E27FC236}">
                <a16:creationId xmlns:a16="http://schemas.microsoft.com/office/drawing/2014/main" id="{02CF25EE-1817-2985-CC1D-34A5CAD36E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9" y="378000"/>
            <a:ext cx="8640000" cy="612000"/>
          </a:xfrm>
        </p:spPr>
        <p:txBody>
          <a:bodyPr lIns="0" tIns="0" rIns="0" bIns="0" anchor="t" anchorCtr="0">
            <a:normAutofit/>
          </a:bodyPr>
          <a:lstStyle>
            <a:lvl1pPr>
              <a:defRPr sz="4000" b="1" kern="100" spc="-40" baseline="0">
                <a:solidFill>
                  <a:schemeClr val="tx1"/>
                </a:solidFill>
              </a:defRPr>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1800000"/>
            <a:ext cx="432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4"/>
          <a:stretch>
            <a:fillRect/>
          </a:stretch>
        </p:blipFill>
        <p:spPr>
          <a:xfrm>
            <a:off x="9591436" y="295104"/>
            <a:ext cx="2058924" cy="645414"/>
          </a:xfrm>
          <a:prstGeom prst="rect">
            <a:avLst/>
          </a:prstGeom>
        </p:spPr>
      </p:pic>
      <p:sp>
        <p:nvSpPr>
          <p:cNvPr id="14" name="Text Placeholder 3">
            <a:extLst>
              <a:ext uri="{FF2B5EF4-FFF2-40B4-BE49-F238E27FC236}">
                <a16:creationId xmlns:a16="http://schemas.microsoft.com/office/drawing/2014/main" id="{D4A8C283-EA53-5841-A4A4-F9D65FD4E205}"/>
              </a:ext>
            </a:extLst>
          </p:cNvPr>
          <p:cNvSpPr>
            <a:spLocks noGrp="1"/>
          </p:cNvSpPr>
          <p:nvPr>
            <p:ph type="body" sz="half" idx="2" hasCustomPrompt="1"/>
          </p:nvPr>
        </p:nvSpPr>
        <p:spPr>
          <a:xfrm>
            <a:off x="7379999" y="1800000"/>
            <a:ext cx="4320000" cy="4320000"/>
          </a:xfrm>
        </p:spPr>
        <p:txBody>
          <a:bodyPr lIns="0" tIns="0" rIns="0" bIns="144000" anchor="ctr" anchorCtr="0">
            <a:noAutofit/>
          </a:bodyPr>
          <a:lstStyle>
            <a:lvl1pPr marL="0" indent="0" algn="ctr">
              <a:lnSpc>
                <a:spcPct val="90000"/>
              </a:lnSpc>
              <a:spcBef>
                <a:spcPts val="0"/>
              </a:spcBef>
              <a:buNone/>
              <a:defRPr sz="3600" b="1" spc="-4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Pull out</a:t>
            </a:r>
            <a:br>
              <a:rPr lang="en-GB" noProof="0"/>
            </a:br>
            <a:r>
              <a:rPr lang="en-GB" noProof="0"/>
              <a:t>stat or info</a:t>
            </a:r>
          </a:p>
        </p:txBody>
      </p:sp>
      <p:sp>
        <p:nvSpPr>
          <p:cNvPr id="4" name="Slide Number Placeholder 3">
            <a:extLst>
              <a:ext uri="{FF2B5EF4-FFF2-40B4-BE49-F238E27FC236}">
                <a16:creationId xmlns:a16="http://schemas.microsoft.com/office/drawing/2014/main" id="{BD18A0F5-9DF9-1C01-E7E6-AA1AD212CEC0}"/>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65DEF659-50CD-B83A-5300-2A08DE400C33}"/>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6697739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L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BA73-081C-BE43-AED8-2BA5D15113BD}"/>
              </a:ext>
            </a:extLst>
          </p:cNvPr>
          <p:cNvSpPr>
            <a:spLocks noGrp="1"/>
          </p:cNvSpPr>
          <p:nvPr>
            <p:ph type="ctrTitle" hasCustomPrompt="1"/>
          </p:nvPr>
        </p:nvSpPr>
        <p:spPr>
          <a:xfrm>
            <a:off x="541639" y="720000"/>
            <a:ext cx="11124000" cy="1332000"/>
          </a:xfrm>
        </p:spPr>
        <p:txBody>
          <a:bodyPr wrap="square" lIns="0" tIns="0" rIns="0" bIns="0" anchor="t" anchorCtr="0">
            <a:normAutofit/>
          </a:bodyPr>
          <a:lstStyle>
            <a:lvl1pPr algn="l">
              <a:defRPr sz="4800" b="1" kern="100" spc="-40" baseline="0">
                <a:solidFill>
                  <a:schemeClr val="bg1"/>
                </a:solidFill>
              </a:defRPr>
            </a:lvl1pPr>
          </a:lstStyle>
          <a:p>
            <a:r>
              <a:rPr lang="en-GB" noProof="0"/>
              <a:t>Click to add title</a:t>
            </a:r>
          </a:p>
        </p:txBody>
      </p:sp>
      <p:pic>
        <p:nvPicPr>
          <p:cNvPr id="10" name="Picture 9">
            <a:extLst>
              <a:ext uri="{FF2B5EF4-FFF2-40B4-BE49-F238E27FC236}">
                <a16:creationId xmlns:a16="http://schemas.microsoft.com/office/drawing/2014/main" id="{69EB477C-12EC-DB41-832A-C0101DE35F9A}"/>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35" name="Text Placeholder 3">
            <a:extLst>
              <a:ext uri="{FF2B5EF4-FFF2-40B4-BE49-F238E27FC236}">
                <a16:creationId xmlns:a16="http://schemas.microsoft.com/office/drawing/2014/main" id="{86BD9976-0283-D740-BA62-E4EC7EA79F9C}"/>
              </a:ext>
            </a:extLst>
          </p:cNvPr>
          <p:cNvSpPr>
            <a:spLocks noGrp="1"/>
          </p:cNvSpPr>
          <p:nvPr>
            <p:ph type="body" sz="half" idx="2" hasCustomPrompt="1"/>
          </p:nvPr>
        </p:nvSpPr>
        <p:spPr>
          <a:xfrm>
            <a:off x="541637" y="2268000"/>
            <a:ext cx="11124000" cy="1152000"/>
          </a:xfrm>
        </p:spPr>
        <p:txBody>
          <a:bodyPr lIns="0" tIns="0" rIns="0" bIns="0">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noProof="0">
                <a:solidFill>
                  <a:schemeClr val="bg1"/>
                </a:solidFill>
              </a:rPr>
              <a:t>Click to add subtitle</a:t>
            </a:r>
          </a:p>
        </p:txBody>
      </p:sp>
    </p:spTree>
    <p:extLst>
      <p:ext uri="{BB962C8B-B14F-4D97-AF65-F5344CB8AC3E}">
        <p14:creationId xmlns:p14="http://schemas.microsoft.com/office/powerpoint/2010/main" val="11834009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32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V3">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B84C5A2-BF41-8023-0C47-8D5C43C87D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9" y="377999"/>
            <a:ext cx="8640000" cy="612000"/>
          </a:xfrm>
        </p:spPr>
        <p:txBody>
          <a:bodyPr lIns="0" tIns="0" rIns="0" bIns="0" anchor="t" anchorCtr="0">
            <a:normAutofit/>
          </a:bodyPr>
          <a:lstStyle>
            <a:lvl1pPr>
              <a:defRPr sz="4000" b="1" kern="100" spc="-40" baseline="0">
                <a:solidFill>
                  <a:schemeClr val="tx1"/>
                </a:solidFill>
              </a:defRPr>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1800000"/>
            <a:ext cx="432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4"/>
          <a:stretch>
            <a:fillRect/>
          </a:stretch>
        </p:blipFill>
        <p:spPr>
          <a:xfrm>
            <a:off x="9591436" y="295104"/>
            <a:ext cx="2058924" cy="645414"/>
          </a:xfrm>
          <a:prstGeom prst="rect">
            <a:avLst/>
          </a:prstGeom>
        </p:spPr>
      </p:pic>
      <p:sp>
        <p:nvSpPr>
          <p:cNvPr id="9" name="Oval 8">
            <a:extLst>
              <a:ext uri="{FF2B5EF4-FFF2-40B4-BE49-F238E27FC236}">
                <a16:creationId xmlns:a16="http://schemas.microsoft.com/office/drawing/2014/main" id="{E48EF9CF-3FEE-0645-8457-63F49277ED83}"/>
              </a:ext>
            </a:extLst>
          </p:cNvPr>
          <p:cNvSpPr/>
          <p:nvPr userDrawn="1"/>
        </p:nvSpPr>
        <p:spPr>
          <a:xfrm>
            <a:off x="7380000" y="1800000"/>
            <a:ext cx="4320000" cy="43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 name="Picture Placeholder 4">
            <a:extLst>
              <a:ext uri="{FF2B5EF4-FFF2-40B4-BE49-F238E27FC236}">
                <a16:creationId xmlns:a16="http://schemas.microsoft.com/office/drawing/2014/main" id="{8F74FA25-E95E-9F46-BD6C-041A0BBF4D5C}"/>
              </a:ext>
            </a:extLst>
          </p:cNvPr>
          <p:cNvSpPr>
            <a:spLocks noGrp="1"/>
          </p:cNvSpPr>
          <p:nvPr>
            <p:ph type="pic" sz="quarter" idx="13" hasCustomPrompt="1"/>
          </p:nvPr>
        </p:nvSpPr>
        <p:spPr>
          <a:xfrm>
            <a:off x="7380000" y="1800000"/>
            <a:ext cx="4320000" cy="4320000"/>
          </a:xfrm>
          <a:prstGeom prst="rect">
            <a:avLst/>
          </a:prstGeom>
          <a:noFill/>
        </p:spPr>
        <p:txBody>
          <a:bodyPr wrap="square" lIns="0" tIns="0" rIns="0" bIns="251999" anchor="ctr" anchorCtr="0">
            <a:normAutofit/>
          </a:bodyPr>
          <a:lstStyle>
            <a:lvl1pPr marL="0" indent="0" algn="ctr">
              <a:spcBef>
                <a:spcPts val="0"/>
              </a:spcBef>
              <a:buFontTx/>
              <a:buNone/>
              <a:defRPr sz="2000">
                <a:solidFill>
                  <a:schemeClr val="bg1"/>
                </a:solidFill>
              </a:defRPr>
            </a:lvl1pPr>
          </a:lstStyle>
          <a:p>
            <a:r>
              <a:rPr lang="en-GB" noProof="0"/>
              <a:t>Click icon to add an image</a:t>
            </a:r>
          </a:p>
        </p:txBody>
      </p:sp>
      <p:sp>
        <p:nvSpPr>
          <p:cNvPr id="4" name="Slide Number Placeholder 3">
            <a:extLst>
              <a:ext uri="{FF2B5EF4-FFF2-40B4-BE49-F238E27FC236}">
                <a16:creationId xmlns:a16="http://schemas.microsoft.com/office/drawing/2014/main" id="{3FD3376E-5B86-4FDB-A7F0-453B740A1624}"/>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1B045AF2-2889-4BA9-A91B-92F2D55624C9}"/>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13923207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V2">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CE53E03-7DDF-EF72-F731-00F4993775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
            <a:ext cx="10080000" cy="2206064"/>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864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8" y="2412000"/>
            <a:ext cx="8640000" cy="3311999"/>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AAC1881E-65B5-84D5-22A7-D5448A1F1243}"/>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6" name="Footer Placeholder 5">
            <a:extLst>
              <a:ext uri="{FF2B5EF4-FFF2-40B4-BE49-F238E27FC236}">
                <a16:creationId xmlns:a16="http://schemas.microsoft.com/office/drawing/2014/main" id="{54835505-A162-0CB2-449C-2DFDB1BA1C79}"/>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1403862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V3">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7115E885-2C75-5C1F-82EE-1BF3ABC36D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
            <a:ext cx="10080000" cy="2206064"/>
          </a:xfrm>
          <a:prstGeom prst="rect">
            <a:avLst/>
          </a:prstGeom>
        </p:spPr>
      </p:pic>
      <p:sp>
        <p:nvSpPr>
          <p:cNvPr id="8" name="Content Placeholder 2">
            <a:extLst>
              <a:ext uri="{FF2B5EF4-FFF2-40B4-BE49-F238E27FC236}">
                <a16:creationId xmlns:a16="http://schemas.microsoft.com/office/drawing/2014/main" id="{75A35982-B7FA-7249-8409-93213B6A0224}"/>
              </a:ext>
            </a:extLst>
          </p:cNvPr>
          <p:cNvSpPr>
            <a:spLocks noGrp="1"/>
          </p:cNvSpPr>
          <p:nvPr>
            <p:ph idx="1" hasCustomPrompt="1"/>
          </p:nvPr>
        </p:nvSpPr>
        <p:spPr>
          <a:xfrm>
            <a:off x="541640" y="2412000"/>
            <a:ext cx="7560000" cy="3240000"/>
          </a:xfrm>
        </p:spPr>
        <p:txBody>
          <a:bodyPr lIns="0" tIns="0" rIns="0" bIns="0">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sp>
        <p:nvSpPr>
          <p:cNvPr id="10" name="Oval 9">
            <a:extLst>
              <a:ext uri="{FF2B5EF4-FFF2-40B4-BE49-F238E27FC236}">
                <a16:creationId xmlns:a16="http://schemas.microsoft.com/office/drawing/2014/main" id="{4370A60E-C965-2642-A45A-823C15E81285}"/>
              </a:ext>
            </a:extLst>
          </p:cNvPr>
          <p:cNvSpPr>
            <a:spLocks noChangeAspect="1"/>
          </p:cNvSpPr>
          <p:nvPr userDrawn="1"/>
        </p:nvSpPr>
        <p:spPr>
          <a:xfrm>
            <a:off x="8424000" y="2412000"/>
            <a:ext cx="3240000" cy="324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1" name="Picture 10">
            <a:extLst>
              <a:ext uri="{FF2B5EF4-FFF2-40B4-BE49-F238E27FC236}">
                <a16:creationId xmlns:a16="http://schemas.microsoft.com/office/drawing/2014/main" id="{205B01C4-0670-0040-AFE2-AD864FF97E69}"/>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13" name="Text Placeholder 3">
            <a:extLst>
              <a:ext uri="{FF2B5EF4-FFF2-40B4-BE49-F238E27FC236}">
                <a16:creationId xmlns:a16="http://schemas.microsoft.com/office/drawing/2014/main" id="{14892FC7-F759-9843-BFF7-58AB7322F4A8}"/>
              </a:ext>
            </a:extLst>
          </p:cNvPr>
          <p:cNvSpPr>
            <a:spLocks noGrp="1"/>
          </p:cNvSpPr>
          <p:nvPr>
            <p:ph type="body" sz="half" idx="2" hasCustomPrompt="1"/>
          </p:nvPr>
        </p:nvSpPr>
        <p:spPr>
          <a:xfrm>
            <a:off x="8423999" y="2412000"/>
            <a:ext cx="3240000" cy="3240000"/>
          </a:xfrm>
        </p:spPr>
        <p:txBody>
          <a:bodyPr lIns="0" tIns="0" rIns="0" bIns="144000" anchor="ctr" anchorCtr="0">
            <a:noAutofit/>
          </a:bodyPr>
          <a:lstStyle>
            <a:lvl1pPr marL="0" indent="0" algn="ctr">
              <a:spcBef>
                <a:spcPts val="0"/>
              </a:spcBef>
              <a:buNone/>
              <a:defRPr sz="3000" b="1" spc="-4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Pull out </a:t>
            </a:r>
            <a:br>
              <a:rPr lang="en-GB" noProof="0"/>
            </a:br>
            <a:r>
              <a:rPr lang="en-GB" noProof="0"/>
              <a:t>stat or info</a:t>
            </a:r>
          </a:p>
        </p:txBody>
      </p:sp>
      <p:sp>
        <p:nvSpPr>
          <p:cNvPr id="9" name="Title 1">
            <a:extLst>
              <a:ext uri="{FF2B5EF4-FFF2-40B4-BE49-F238E27FC236}">
                <a16:creationId xmlns:a16="http://schemas.microsoft.com/office/drawing/2014/main" id="{C9479264-ACC2-3C4B-A40C-921E4558F7BF}"/>
              </a:ext>
            </a:extLst>
          </p:cNvPr>
          <p:cNvSpPr>
            <a:spLocks noGrp="1"/>
          </p:cNvSpPr>
          <p:nvPr>
            <p:ph type="title" hasCustomPrompt="1"/>
          </p:nvPr>
        </p:nvSpPr>
        <p:spPr>
          <a:xfrm>
            <a:off x="541642" y="378000"/>
            <a:ext cx="864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2" name="Slide Number Placeholder 1">
            <a:extLst>
              <a:ext uri="{FF2B5EF4-FFF2-40B4-BE49-F238E27FC236}">
                <a16:creationId xmlns:a16="http://schemas.microsoft.com/office/drawing/2014/main" id="{26BD641C-390B-C316-7ECC-C25B2E1A9FCC}"/>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7F7D1593-FF3E-DCF1-357D-7118C4194923}"/>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5380369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V4">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E4D79519-81C8-42D1-24FD-3916041E37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
            <a:ext cx="10080000" cy="2206064"/>
          </a:xfrm>
          <a:prstGeom prst="rect">
            <a:avLst/>
          </a:prstGeom>
        </p:spPr>
      </p:pic>
      <p:pic>
        <p:nvPicPr>
          <p:cNvPr id="11" name="Picture 10">
            <a:extLst>
              <a:ext uri="{FF2B5EF4-FFF2-40B4-BE49-F238E27FC236}">
                <a16:creationId xmlns:a16="http://schemas.microsoft.com/office/drawing/2014/main" id="{DCCA3872-125E-D844-ACC6-04DE18BE4599}"/>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12" name="Content Placeholder 2">
            <a:extLst>
              <a:ext uri="{FF2B5EF4-FFF2-40B4-BE49-F238E27FC236}">
                <a16:creationId xmlns:a16="http://schemas.microsoft.com/office/drawing/2014/main" id="{2CC8DF0E-C547-8C4A-AF07-EEE52F658ED9}"/>
              </a:ext>
            </a:extLst>
          </p:cNvPr>
          <p:cNvSpPr>
            <a:spLocks noGrp="1"/>
          </p:cNvSpPr>
          <p:nvPr>
            <p:ph idx="1" hasCustomPrompt="1"/>
          </p:nvPr>
        </p:nvSpPr>
        <p:spPr>
          <a:xfrm>
            <a:off x="541640" y="2412000"/>
            <a:ext cx="5796000" cy="3240000"/>
          </a:xfrm>
        </p:spPr>
        <p:txBody>
          <a:bodyPr lIns="0" tIns="0" rIns="0" bIns="0">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sp>
        <p:nvSpPr>
          <p:cNvPr id="13" name="Oval 12">
            <a:extLst>
              <a:ext uri="{FF2B5EF4-FFF2-40B4-BE49-F238E27FC236}">
                <a16:creationId xmlns:a16="http://schemas.microsoft.com/office/drawing/2014/main" id="{C4189D1B-F290-C64F-A0C7-4BBB06A0103F}"/>
              </a:ext>
            </a:extLst>
          </p:cNvPr>
          <p:cNvSpPr>
            <a:spLocks noChangeAspect="1"/>
          </p:cNvSpPr>
          <p:nvPr userDrawn="1"/>
        </p:nvSpPr>
        <p:spPr>
          <a:xfrm>
            <a:off x="7416000" y="1692000"/>
            <a:ext cx="4248000" cy="424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Picture Placeholder 4">
            <a:extLst>
              <a:ext uri="{FF2B5EF4-FFF2-40B4-BE49-F238E27FC236}">
                <a16:creationId xmlns:a16="http://schemas.microsoft.com/office/drawing/2014/main" id="{C5E632EB-8FE9-754B-85D0-554F7D7E3C51}"/>
              </a:ext>
            </a:extLst>
          </p:cNvPr>
          <p:cNvSpPr>
            <a:spLocks noGrp="1"/>
          </p:cNvSpPr>
          <p:nvPr>
            <p:ph type="pic" sz="quarter" idx="12" hasCustomPrompt="1"/>
          </p:nvPr>
        </p:nvSpPr>
        <p:spPr>
          <a:xfrm>
            <a:off x="7416000" y="1691998"/>
            <a:ext cx="4248000" cy="4248001"/>
          </a:xfrm>
          <a:prstGeom prst="rect">
            <a:avLst/>
          </a:prstGeom>
          <a:noFill/>
        </p:spPr>
        <p:txBody>
          <a:bodyPr wrap="square" lIns="0" tIns="0" rIns="0" bIns="144000" anchor="ctr" anchorCtr="0">
            <a:noAutofit/>
          </a:bodyPr>
          <a:lstStyle>
            <a:lvl1pPr marL="0" indent="0" algn="ctr">
              <a:spcBef>
                <a:spcPts val="0"/>
              </a:spcBef>
              <a:buFontTx/>
              <a:buNone/>
              <a:defRPr sz="2000">
                <a:solidFill>
                  <a:schemeClr val="bg1"/>
                </a:solidFill>
              </a:defRPr>
            </a:lvl1pPr>
          </a:lstStyle>
          <a:p>
            <a:r>
              <a:rPr lang="en-GB" noProof="0"/>
              <a:t>Click icon to add an image</a:t>
            </a:r>
          </a:p>
        </p:txBody>
      </p:sp>
      <p:sp>
        <p:nvSpPr>
          <p:cNvPr id="8" name="Title 1">
            <a:extLst>
              <a:ext uri="{FF2B5EF4-FFF2-40B4-BE49-F238E27FC236}">
                <a16:creationId xmlns:a16="http://schemas.microsoft.com/office/drawing/2014/main" id="{6D8DCFBF-782F-4240-B65A-A141970F40EA}"/>
              </a:ext>
            </a:extLst>
          </p:cNvPr>
          <p:cNvSpPr>
            <a:spLocks noGrp="1"/>
          </p:cNvSpPr>
          <p:nvPr>
            <p:ph type="title" hasCustomPrompt="1"/>
          </p:nvPr>
        </p:nvSpPr>
        <p:spPr>
          <a:xfrm>
            <a:off x="541639" y="378000"/>
            <a:ext cx="864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2" name="Slide Number Placeholder 1">
            <a:extLst>
              <a:ext uri="{FF2B5EF4-FFF2-40B4-BE49-F238E27FC236}">
                <a16:creationId xmlns:a16="http://schemas.microsoft.com/office/drawing/2014/main" id="{4DDFE8C8-ABCD-5D90-A7D1-06D080215B97}"/>
              </a:ext>
            </a:extLst>
          </p:cNvPr>
          <p:cNvSpPr>
            <a:spLocks noGrp="1"/>
          </p:cNvSpPr>
          <p:nvPr>
            <p:ph type="sldNum" sz="quarter" idx="13"/>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338A2AF2-1910-15A7-64BD-E9499CA15B8E}"/>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9412089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4FFAE73-AE10-F993-C2A0-FA5AE10F2B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pic>
        <p:nvPicPr>
          <p:cNvPr id="8" name="Picture 7">
            <a:extLst>
              <a:ext uri="{FF2B5EF4-FFF2-40B4-BE49-F238E27FC236}">
                <a16:creationId xmlns:a16="http://schemas.microsoft.com/office/drawing/2014/main" id="{2332A00E-8AA9-D54E-B4B0-3FF8033BA9DB}"/>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9" name="Title 1">
            <a:extLst>
              <a:ext uri="{FF2B5EF4-FFF2-40B4-BE49-F238E27FC236}">
                <a16:creationId xmlns:a16="http://schemas.microsoft.com/office/drawing/2014/main" id="{F53E047E-03E2-9745-877A-C6B56430ED8B}"/>
              </a:ext>
            </a:extLst>
          </p:cNvPr>
          <p:cNvSpPr>
            <a:spLocks noGrp="1"/>
          </p:cNvSpPr>
          <p:nvPr>
            <p:ph type="title" hasCustomPrompt="1"/>
          </p:nvPr>
        </p:nvSpPr>
        <p:spPr>
          <a:xfrm>
            <a:off x="5797296" y="378000"/>
            <a:ext cx="5904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6" name="Picture Placeholder 4">
            <a:extLst>
              <a:ext uri="{FF2B5EF4-FFF2-40B4-BE49-F238E27FC236}">
                <a16:creationId xmlns:a16="http://schemas.microsoft.com/office/drawing/2014/main" id="{A202C88C-929E-D042-A6E8-813430570435}"/>
              </a:ext>
            </a:extLst>
          </p:cNvPr>
          <p:cNvSpPr>
            <a:spLocks noGrp="1"/>
          </p:cNvSpPr>
          <p:nvPr>
            <p:ph type="pic" sz="quarter" idx="13" hasCustomPrompt="1"/>
          </p:nvPr>
        </p:nvSpPr>
        <p:spPr>
          <a:xfrm>
            <a:off x="0" y="-1"/>
            <a:ext cx="5472000" cy="5760000"/>
          </a:xfrm>
          <a:prstGeom prst="rect">
            <a:avLst/>
          </a:prstGeom>
          <a:noFill/>
        </p:spPr>
        <p:txBody>
          <a:bodyPr wrap="none" lIns="0" tIns="0" rIns="0" bIns="0" anchor="ctr" anchorCtr="0">
            <a:noAutofit/>
          </a:bodyPr>
          <a:lstStyle>
            <a:lvl1pPr marL="0" indent="0" algn="ctr">
              <a:spcBef>
                <a:spcPts val="0"/>
              </a:spcBef>
              <a:buFontTx/>
              <a:buNone/>
              <a:defRPr sz="2000">
                <a:solidFill>
                  <a:schemeClr val="bg1"/>
                </a:solidFill>
              </a:defRPr>
            </a:lvl1pPr>
          </a:lstStyle>
          <a:p>
            <a:r>
              <a:rPr lang="en-GB" noProof="0"/>
              <a:t>Delete placeholder or </a:t>
            </a:r>
            <a:br>
              <a:rPr lang="en-GB" noProof="0"/>
            </a:br>
            <a:r>
              <a:rPr lang="en-GB" noProof="0"/>
              <a:t>click icon to add an image</a:t>
            </a:r>
          </a:p>
        </p:txBody>
      </p:sp>
      <p:sp>
        <p:nvSpPr>
          <p:cNvPr id="3" name="Text Placeholder 2">
            <a:extLst>
              <a:ext uri="{FF2B5EF4-FFF2-40B4-BE49-F238E27FC236}">
                <a16:creationId xmlns:a16="http://schemas.microsoft.com/office/drawing/2014/main" id="{2822BAB6-FC2D-479D-72FA-32C27B9FF34D}"/>
              </a:ext>
            </a:extLst>
          </p:cNvPr>
          <p:cNvSpPr>
            <a:spLocks noGrp="1"/>
          </p:cNvSpPr>
          <p:nvPr>
            <p:ph type="body" sz="quarter" idx="14"/>
          </p:nvPr>
        </p:nvSpPr>
        <p:spPr>
          <a:xfrm>
            <a:off x="5797550" y="1800000"/>
            <a:ext cx="5903913" cy="4248000"/>
          </a:xfrm>
        </p:spPr>
        <p:txBody>
          <a:bodyPr/>
          <a:lstStyle>
            <a:lvl1pPr marL="216000" indent="-216000">
              <a:lnSpc>
                <a:spcPct val="102000"/>
              </a:lnSpc>
              <a:defRPr sz="2600"/>
            </a:lvl1pPr>
            <a:lvl2pPr marL="432000" indent="-208800">
              <a:lnSpc>
                <a:spcPct val="102000"/>
              </a:lnSpc>
              <a:defRPr sz="2300"/>
            </a:lvl2pPr>
            <a:lvl3pPr marL="640800" indent="-187200">
              <a:lnSpc>
                <a:spcPct val="102000"/>
              </a:lnSpc>
              <a:buFont typeface="System Font Regular"/>
              <a:buChar char="-"/>
              <a:defRPr/>
            </a:lvl3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D0A56902-8526-09E3-ABEA-138858ABF7AC}"/>
              </a:ext>
            </a:extLst>
          </p:cNvPr>
          <p:cNvSpPr>
            <a:spLocks noGrp="1"/>
          </p:cNvSpPr>
          <p:nvPr>
            <p:ph type="sldNum" sz="quarter" idx="15"/>
          </p:nvPr>
        </p:nvSpPr>
        <p:spPr/>
        <p:txBody>
          <a:bodyPr/>
          <a:lstStyle/>
          <a:p>
            <a:fld id="{BE634052-B349-6340-B91C-DAB0451BF245}" type="slidenum">
              <a:rPr lang="en-GB" smtClean="0"/>
              <a:pPr/>
              <a:t>‹#›</a:t>
            </a:fld>
            <a:endParaRPr lang="en-GB"/>
          </a:p>
        </p:txBody>
      </p:sp>
      <p:sp>
        <p:nvSpPr>
          <p:cNvPr id="2" name="Footer Placeholder 1">
            <a:extLst>
              <a:ext uri="{FF2B5EF4-FFF2-40B4-BE49-F238E27FC236}">
                <a16:creationId xmlns:a16="http://schemas.microsoft.com/office/drawing/2014/main" id="{3BBE834C-023D-BFA3-4F7B-164DE78EF281}"/>
              </a:ext>
            </a:extLst>
          </p:cNvPr>
          <p:cNvSpPr>
            <a:spLocks noGrp="1"/>
          </p:cNvSpPr>
          <p:nvPr>
            <p:ph type="ftr" sz="quarter" idx="16"/>
          </p:nvPr>
        </p:nvSpPr>
        <p:spPr/>
        <p:txBody>
          <a:bodyPr/>
          <a:lstStyle/>
          <a:p>
            <a:endParaRPr lang="en-GB"/>
          </a:p>
        </p:txBody>
      </p:sp>
    </p:spTree>
    <p:extLst>
      <p:ext uri="{BB962C8B-B14F-4D97-AF65-F5344CB8AC3E}">
        <p14:creationId xmlns:p14="http://schemas.microsoft.com/office/powerpoint/2010/main" val="32587402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V2">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C6B77D7-759B-32C2-EE54-A8C2601DE2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279467" cy="6858000"/>
          </a:xfrm>
          <a:prstGeom prst="rect">
            <a:avLst/>
          </a:prstGeom>
        </p:spPr>
      </p:pic>
      <p:pic>
        <p:nvPicPr>
          <p:cNvPr id="8" name="Picture 7">
            <a:extLst>
              <a:ext uri="{FF2B5EF4-FFF2-40B4-BE49-F238E27FC236}">
                <a16:creationId xmlns:a16="http://schemas.microsoft.com/office/drawing/2014/main" id="{11265689-32B2-894B-A669-460C6B0F8AAE}"/>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9" name="Title 1">
            <a:extLst>
              <a:ext uri="{FF2B5EF4-FFF2-40B4-BE49-F238E27FC236}">
                <a16:creationId xmlns:a16="http://schemas.microsoft.com/office/drawing/2014/main" id="{2FF75BA3-9ABB-E641-A440-558798F735F2}"/>
              </a:ext>
            </a:extLst>
          </p:cNvPr>
          <p:cNvSpPr>
            <a:spLocks noGrp="1"/>
          </p:cNvSpPr>
          <p:nvPr>
            <p:ph type="title" hasCustomPrompt="1"/>
          </p:nvPr>
        </p:nvSpPr>
        <p:spPr>
          <a:xfrm>
            <a:off x="541640" y="378000"/>
            <a:ext cx="756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6" name="Content Placeholder 2">
            <a:extLst>
              <a:ext uri="{FF2B5EF4-FFF2-40B4-BE49-F238E27FC236}">
                <a16:creationId xmlns:a16="http://schemas.microsoft.com/office/drawing/2014/main" id="{7FFF6BE4-5439-B64E-8266-4191516D9DE6}"/>
              </a:ext>
            </a:extLst>
          </p:cNvPr>
          <p:cNvSpPr>
            <a:spLocks noGrp="1"/>
          </p:cNvSpPr>
          <p:nvPr>
            <p:ph idx="1" hasCustomPrompt="1"/>
          </p:nvPr>
        </p:nvSpPr>
        <p:spPr>
          <a:xfrm>
            <a:off x="541639" y="1800000"/>
            <a:ext cx="6048000" cy="3960000"/>
          </a:xfrm>
        </p:spPr>
        <p:txBody>
          <a:bodyPr lIns="0" tIns="0" rIns="0" bIns="0">
            <a:normAutofit/>
          </a:bodyPr>
          <a:lstStyle>
            <a:lvl1pPr marL="216000" indent="-216000">
              <a:lnSpc>
                <a:spcPct val="102000"/>
              </a:lnSpc>
              <a:buClr>
                <a:schemeClr val="tx1"/>
              </a:buClr>
              <a:defRPr>
                <a:solidFill>
                  <a:schemeClr val="tx1"/>
                </a:solidFill>
              </a:defRPr>
            </a:lvl1pPr>
            <a:lvl2pPr marL="432000" indent="-208800">
              <a:lnSpc>
                <a:spcPct val="102000"/>
              </a:lnSpc>
              <a:buClr>
                <a:schemeClr val="tx1"/>
              </a:buClr>
              <a:defRPr baseline="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pic>
        <p:nvPicPr>
          <p:cNvPr id="12" name="Graphic 11">
            <a:extLst>
              <a:ext uri="{FF2B5EF4-FFF2-40B4-BE49-F238E27FC236}">
                <a16:creationId xmlns:a16="http://schemas.microsoft.com/office/drawing/2014/main" id="{D84FFDDA-CA76-8F05-EDBB-85ACC563C520}"/>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6858000" y="799200"/>
            <a:ext cx="4852800" cy="5107317"/>
          </a:xfrm>
          <a:prstGeom prst="rect">
            <a:avLst/>
          </a:prstGeom>
        </p:spPr>
      </p:pic>
      <p:sp>
        <p:nvSpPr>
          <p:cNvPr id="4" name="Slide Number Placeholder 3">
            <a:extLst>
              <a:ext uri="{FF2B5EF4-FFF2-40B4-BE49-F238E27FC236}">
                <a16:creationId xmlns:a16="http://schemas.microsoft.com/office/drawing/2014/main" id="{E51E6474-8453-F258-816C-79D7B95AC120}"/>
              </a:ext>
            </a:extLst>
          </p:cNvPr>
          <p:cNvSpPr>
            <a:spLocks noGrp="1"/>
          </p:cNvSpPr>
          <p:nvPr>
            <p:ph type="sldNum" sz="quarter" idx="10"/>
          </p:nvPr>
        </p:nvSpPr>
        <p:spPr/>
        <p:txBody>
          <a:bodyPr/>
          <a:lstStyle>
            <a:lvl1pPr>
              <a:defRPr>
                <a:solidFill>
                  <a:schemeClr val="bg1"/>
                </a:solidFill>
              </a:defRPr>
            </a:lvl1pPr>
          </a:lstStyle>
          <a:p>
            <a:fld id="{BE634052-B349-6340-B91C-DAB0451BF245}" type="slidenum">
              <a:rPr lang="en-GB" smtClean="0"/>
              <a:pPr/>
              <a:t>‹#›</a:t>
            </a:fld>
            <a:endParaRPr lang="en-GB"/>
          </a:p>
        </p:txBody>
      </p:sp>
    </p:spTree>
    <p:extLst>
      <p:ext uri="{BB962C8B-B14F-4D97-AF65-F5344CB8AC3E}">
        <p14:creationId xmlns:p14="http://schemas.microsoft.com/office/powerpoint/2010/main" val="24256007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D3ED4E-61CE-294C-BDD9-F61A536D42BF}"/>
              </a:ext>
            </a:extLst>
          </p:cNvPr>
          <p:cNvPicPr>
            <a:picLocks noChangeAspect="1"/>
          </p:cNvPicPr>
          <p:nvPr userDrawn="1"/>
        </p:nvPicPr>
        <p:blipFill>
          <a:blip r:embed="rId2"/>
          <a:stretch>
            <a:fillRect/>
          </a:stretch>
        </p:blipFill>
        <p:spPr>
          <a:xfrm>
            <a:off x="541638" y="457201"/>
            <a:ext cx="2058924" cy="645414"/>
          </a:xfrm>
          <a:prstGeom prst="rect">
            <a:avLst/>
          </a:prstGeom>
        </p:spPr>
      </p:pic>
      <p:sp>
        <p:nvSpPr>
          <p:cNvPr id="5" name="Text Placeholder 3">
            <a:extLst>
              <a:ext uri="{FF2B5EF4-FFF2-40B4-BE49-F238E27FC236}">
                <a16:creationId xmlns:a16="http://schemas.microsoft.com/office/drawing/2014/main" id="{A9F1C143-7328-0141-9502-FFE25EB779F8}"/>
              </a:ext>
            </a:extLst>
          </p:cNvPr>
          <p:cNvSpPr>
            <a:spLocks noGrp="1"/>
          </p:cNvSpPr>
          <p:nvPr>
            <p:ph type="body" sz="half" idx="2" hasCustomPrompt="1"/>
          </p:nvPr>
        </p:nvSpPr>
        <p:spPr>
          <a:xfrm>
            <a:off x="541638" y="2988000"/>
            <a:ext cx="7920000" cy="1332000"/>
          </a:xfrm>
        </p:spPr>
        <p:txBody>
          <a:bodyPr lIns="0" tIns="0" rIns="0" bIns="0" anchor="ctr" anchorCtr="0">
            <a:normAutofit/>
          </a:bodyPr>
          <a:lstStyle>
            <a:lvl1pPr marL="0" indent="0" algn="l">
              <a:buNone/>
              <a:defRPr sz="4000" kern="100" spc="-4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Click to add title</a:t>
            </a:r>
          </a:p>
        </p:txBody>
      </p:sp>
      <p:pic>
        <p:nvPicPr>
          <p:cNvPr id="3" name="Picture 2">
            <a:extLst>
              <a:ext uri="{FF2B5EF4-FFF2-40B4-BE49-F238E27FC236}">
                <a16:creationId xmlns:a16="http://schemas.microsoft.com/office/drawing/2014/main" id="{B55EDAEA-497D-0E4B-B181-F202AFB673C5}"/>
              </a:ext>
            </a:extLst>
          </p:cNvPr>
          <p:cNvPicPr>
            <a:picLocks noChangeAspect="1"/>
          </p:cNvPicPr>
          <p:nvPr userDrawn="1"/>
        </p:nvPicPr>
        <p:blipFill>
          <a:blip r:embed="rId3"/>
          <a:srcRect/>
          <a:stretch/>
        </p:blipFill>
        <p:spPr>
          <a:xfrm>
            <a:off x="511438" y="6012000"/>
            <a:ext cx="1584000" cy="396000"/>
          </a:xfrm>
          <a:prstGeom prst="rect">
            <a:avLst/>
          </a:prstGeom>
        </p:spPr>
      </p:pic>
    </p:spTree>
    <p:extLst>
      <p:ext uri="{BB962C8B-B14F-4D97-AF65-F5344CB8AC3E}">
        <p14:creationId xmlns:p14="http://schemas.microsoft.com/office/powerpoint/2010/main" val="7673887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User guide only">
    <p:spTree>
      <p:nvGrpSpPr>
        <p:cNvPr id="1" name=""/>
        <p:cNvGrpSpPr/>
        <p:nvPr/>
      </p:nvGrpSpPr>
      <p:grpSpPr>
        <a:xfrm>
          <a:off x="0" y="0"/>
          <a:ext cx="0" cy="0"/>
          <a:chOff x="0" y="0"/>
          <a:chExt cx="0" cy="0"/>
        </a:xfrm>
      </p:grpSpPr>
      <p:sp>
        <p:nvSpPr>
          <p:cNvPr id="7" name="Fast overskrift">
            <a:extLst>
              <a:ext uri="{FF2B5EF4-FFF2-40B4-BE49-F238E27FC236}">
                <a16:creationId xmlns:a16="http://schemas.microsoft.com/office/drawing/2014/main" id="{CAFEEFE8-84FF-EA4E-B8BB-049E603BB2AF}"/>
              </a:ext>
            </a:extLst>
          </p:cNvPr>
          <p:cNvSpPr txBox="1"/>
          <p:nvPr userDrawn="1"/>
        </p:nvSpPr>
        <p:spPr>
          <a:xfrm>
            <a:off x="539752" y="448713"/>
            <a:ext cx="11109321" cy="650171"/>
          </a:xfrm>
          <a:prstGeom prst="rect">
            <a:avLst/>
          </a:prstGeom>
          <a:noFill/>
        </p:spPr>
        <p:txBody>
          <a:bodyPr wrap="square" lIns="0" tIns="0" rIns="0" bIns="0" rtlCol="0" anchor="t" anchorCtr="0">
            <a:noAutofit/>
          </a:bodyPr>
          <a:lstStyle/>
          <a:p>
            <a:r>
              <a:rPr lang="en-GB" sz="3200" b="0" noProof="1">
                <a:solidFill>
                  <a:schemeClr val="tx1"/>
                </a:solidFill>
                <a:latin typeface="Arial" panose="020B0604020202020204" pitchFamily="34" charset="0"/>
                <a:cs typeface="Arial" panose="020B0604020202020204" pitchFamily="34" charset="0"/>
              </a:rPr>
              <a:t>User guidance and tips</a:t>
            </a:r>
          </a:p>
        </p:txBody>
      </p:sp>
      <p:sp>
        <p:nvSpPr>
          <p:cNvPr id="8" name="Text Box 2">
            <a:extLst>
              <a:ext uri="{FF2B5EF4-FFF2-40B4-BE49-F238E27FC236}">
                <a16:creationId xmlns:a16="http://schemas.microsoft.com/office/drawing/2014/main" id="{259F24CF-69D2-234A-AAB9-4B0BC7A171C7}"/>
              </a:ext>
            </a:extLst>
          </p:cNvPr>
          <p:cNvSpPr txBox="1">
            <a:spLocks noChangeArrowheads="1"/>
          </p:cNvSpPr>
          <p:nvPr userDrawn="1"/>
        </p:nvSpPr>
        <p:spPr bwMode="auto">
          <a:xfrm>
            <a:off x="539751" y="1459334"/>
            <a:ext cx="277200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en-GB" sz="1600">
                <a:latin typeface="Arial" panose="020B0604020202020204" pitchFamily="34" charset="0"/>
                <a:cs typeface="Arial" panose="020B0604020202020204" pitchFamily="34" charset="0"/>
              </a:rPr>
              <a:t>General</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0" i="0" u="none" strike="noStrike" kern="1200">
                <a:solidFill>
                  <a:schemeClr val="tx1"/>
                </a:solidFill>
                <a:effectLst/>
                <a:latin typeface="Arial" charset="0"/>
                <a:ea typeface="+mn-ea"/>
                <a:cs typeface="+mn-cs"/>
              </a:rPr>
              <a:t>Always use this PPT template and don't change colours, fonts, text size or create different designs. See the brand book for more guidance.</a:t>
            </a:r>
            <a:endParaRPr lang="en-GB" altLang="da-DK" sz="105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Text slides</a:t>
            </a:r>
          </a:p>
          <a:p>
            <a:pPr eaLnBrk="1" hangingPunct="1">
              <a:spcAft>
                <a:spcPts val="600"/>
              </a:spcAft>
              <a:defRPr/>
            </a:pPr>
            <a:r>
              <a:rPr lang="en-GB" altLang="da-DK" sz="1200" b="0" noProof="1">
                <a:solidFill>
                  <a:schemeClr val="tx1"/>
                </a:solidFill>
                <a:latin typeface="Arial" panose="020B0604020202020204" pitchFamily="34" charset="0"/>
                <a:cs typeface="Arial" panose="020B0604020202020204" pitchFamily="34" charset="0"/>
              </a:rPr>
              <a:t>Use the </a:t>
            </a:r>
            <a:r>
              <a:rPr lang="en-GB" altLang="da-DK" sz="1200" b="1" noProof="1">
                <a:solidFill>
                  <a:schemeClr val="tx1"/>
                </a:solidFill>
                <a:latin typeface="Arial" panose="020B0604020202020204" pitchFamily="34" charset="0"/>
                <a:cs typeface="Arial" panose="020B0604020202020204" pitchFamily="34" charset="0"/>
              </a:rPr>
              <a:t>TAB</a:t>
            </a:r>
            <a:r>
              <a:rPr lang="en-GB" altLang="da-DK" sz="1200" b="0" noProof="1">
                <a:solidFill>
                  <a:schemeClr val="tx1"/>
                </a:solidFill>
                <a:latin typeface="Arial" panose="020B0604020202020204" pitchFamily="34" charset="0"/>
                <a:cs typeface="Arial" panose="020B0604020202020204" pitchFamily="34" charset="0"/>
              </a:rPr>
              <a:t>-key</a:t>
            </a:r>
            <a:r>
              <a:rPr lang="en-GB" altLang="da-DK" sz="1200" b="0" baseline="0" noProof="1">
                <a:solidFill>
                  <a:schemeClr val="tx1"/>
                </a:solidFill>
                <a:latin typeface="Arial" panose="020B0604020202020204" pitchFamily="34" charset="0"/>
                <a:cs typeface="Arial" panose="020B0604020202020204" pitchFamily="34" charset="0"/>
              </a:rPr>
              <a:t> to jump through </a:t>
            </a:r>
            <a:br>
              <a:rPr lang="en-GB" altLang="da-DK" sz="1200" b="0" baseline="0" noProof="1">
                <a:solidFill>
                  <a:schemeClr val="tx1"/>
                </a:solidFill>
                <a:latin typeface="Arial" panose="020B0604020202020204" pitchFamily="34" charset="0"/>
                <a:cs typeface="Arial" panose="020B0604020202020204" pitchFamily="34" charset="0"/>
              </a:rPr>
            </a:br>
            <a:r>
              <a:rPr lang="en-GB" altLang="da-DK" sz="1200" b="0" baseline="0" noProof="1">
                <a:solidFill>
                  <a:schemeClr val="tx1"/>
                </a:solidFill>
                <a:latin typeface="Arial" panose="020B0604020202020204" pitchFamily="34" charset="0"/>
                <a:cs typeface="Arial" panose="020B0604020202020204" pitchFamily="34" charset="0"/>
              </a:rPr>
              <a:t>levels. Click </a:t>
            </a:r>
            <a:r>
              <a:rPr lang="en-GB" altLang="da-DK" sz="1200" b="1" baseline="0" noProof="1">
                <a:solidFill>
                  <a:schemeClr val="tx1"/>
                </a:solidFill>
                <a:latin typeface="Arial" panose="020B0604020202020204" pitchFamily="34" charset="0"/>
                <a:cs typeface="Arial" panose="020B0604020202020204" pitchFamily="34" charset="0"/>
              </a:rPr>
              <a:t>ENTER</a:t>
            </a:r>
            <a:r>
              <a:rPr lang="en-GB" altLang="da-DK" sz="1200" b="0" baseline="0" noProof="1">
                <a:solidFill>
                  <a:schemeClr val="tx1"/>
                </a:solidFill>
                <a:latin typeface="Arial" panose="020B0604020202020204" pitchFamily="34" charset="0"/>
                <a:cs typeface="Arial" panose="020B0604020202020204" pitchFamily="34" charset="0"/>
              </a:rPr>
              <a:t>, then </a:t>
            </a:r>
            <a:r>
              <a:rPr lang="en-GB" altLang="da-DK" sz="1200" b="1" baseline="0" noProof="1">
                <a:solidFill>
                  <a:schemeClr val="tx1"/>
                </a:solidFill>
                <a:latin typeface="Arial" panose="020B0604020202020204" pitchFamily="34" charset="0"/>
                <a:cs typeface="Arial" panose="020B0604020202020204" pitchFamily="34" charset="0"/>
              </a:rPr>
              <a:t>TAB</a:t>
            </a:r>
            <a:r>
              <a:rPr lang="en-GB" altLang="da-DK" sz="1200" b="0" baseline="0" noProof="1">
                <a:solidFill>
                  <a:schemeClr val="tx1"/>
                </a:solidFill>
                <a:latin typeface="Arial" panose="020B0604020202020204" pitchFamily="34" charset="0"/>
                <a:cs typeface="Arial" panose="020B0604020202020204" pitchFamily="34" charset="0"/>
              </a:rPr>
              <a:t> to switch from one level to the next level</a:t>
            </a:r>
          </a:p>
          <a:p>
            <a:pPr eaLnBrk="1" hangingPunct="1">
              <a:spcAft>
                <a:spcPts val="600"/>
              </a:spcAft>
              <a:defRPr/>
            </a:pPr>
            <a:r>
              <a:rPr lang="en-GB" altLang="da-DK" sz="1200" b="0" baseline="0" noProof="1">
                <a:solidFill>
                  <a:schemeClr val="tx1"/>
                </a:solidFill>
                <a:latin typeface="Arial" panose="020B0604020202020204" pitchFamily="34" charset="0"/>
                <a:cs typeface="Arial" panose="020B0604020202020204" pitchFamily="34" charset="0"/>
              </a:rPr>
              <a:t>To go back in levels use </a:t>
            </a:r>
            <a:r>
              <a:rPr lang="en-GB" altLang="da-DK" sz="1200" b="1" baseline="0" noProof="1">
                <a:solidFill>
                  <a:schemeClr val="tx1"/>
                </a:solidFill>
                <a:latin typeface="Arial" panose="020B0604020202020204" pitchFamily="34" charset="0"/>
                <a:cs typeface="Arial" panose="020B0604020202020204" pitchFamily="34" charset="0"/>
              </a:rPr>
              <a:t>SHIFT-TAB</a:t>
            </a:r>
            <a:endParaRPr lang="en-GB" sz="12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sz="1200" noProof="1">
                <a:solidFill>
                  <a:schemeClr val="tx1"/>
                </a:solidFill>
                <a:latin typeface="Arial" panose="020B0604020202020204" pitchFamily="34" charset="0"/>
                <a:cs typeface="Arial" panose="020B0604020202020204" pitchFamily="34" charset="0"/>
              </a:rPr>
              <a:t>Alternatively, </a:t>
            </a:r>
            <a:r>
              <a:rPr lang="en-GB" sz="1200" b="1" noProof="1">
                <a:solidFill>
                  <a:schemeClr val="tx1"/>
                </a:solidFill>
                <a:latin typeface="Arial" panose="020B0604020202020204" pitchFamily="34" charset="0"/>
                <a:cs typeface="Arial" panose="020B0604020202020204" pitchFamily="34" charset="0"/>
              </a:rPr>
              <a:t>Increase</a:t>
            </a:r>
            <a:r>
              <a:rPr lang="en-GB" sz="1200" baseline="0" noProof="1">
                <a:solidFill>
                  <a:schemeClr val="tx1"/>
                </a:solidFill>
                <a:latin typeface="Arial" panose="020B0604020202020204" pitchFamily="34" charset="0"/>
                <a:cs typeface="Arial" panose="020B0604020202020204" pitchFamily="34" charset="0"/>
              </a:rPr>
              <a:t> and</a:t>
            </a:r>
            <a:br>
              <a:rPr lang="en-GB" sz="1200" baseline="0" noProof="1">
                <a:solidFill>
                  <a:schemeClr val="tx1"/>
                </a:solidFill>
                <a:latin typeface="Arial" panose="020B0604020202020204" pitchFamily="34" charset="0"/>
                <a:cs typeface="Arial" panose="020B0604020202020204" pitchFamily="34" charset="0"/>
              </a:rPr>
            </a:br>
            <a:r>
              <a:rPr lang="en-GB" sz="1200" b="1" baseline="0" noProof="1">
                <a:solidFill>
                  <a:schemeClr val="tx1"/>
                </a:solidFill>
                <a:latin typeface="Arial" panose="020B0604020202020204" pitchFamily="34" charset="0"/>
                <a:cs typeface="Arial" panose="020B0604020202020204" pitchFamily="34" charset="0"/>
              </a:rPr>
              <a:t>Decrease </a:t>
            </a:r>
            <a:r>
              <a:rPr lang="en-GB" sz="1200" baseline="0" noProof="1">
                <a:solidFill>
                  <a:schemeClr val="tx1"/>
                </a:solidFill>
                <a:latin typeface="Arial" panose="020B0604020202020204" pitchFamily="34" charset="0"/>
                <a:cs typeface="Arial" panose="020B0604020202020204" pitchFamily="34" charset="0"/>
              </a:rPr>
              <a:t>list level can be used</a:t>
            </a:r>
            <a:br>
              <a:rPr lang="en-GB" altLang="da-DK" sz="1200" b="0" noProof="1">
                <a:solidFill>
                  <a:schemeClr val="tx1"/>
                </a:solidFill>
                <a:latin typeface="Arial" panose="020B0604020202020204" pitchFamily="34" charset="0"/>
                <a:cs typeface="Arial" panose="020B0604020202020204" pitchFamily="34" charset="0"/>
              </a:rPr>
            </a:br>
            <a:endParaRPr lang="en-GB" altLang="da-DK" sz="12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1200" b="1" noProof="1">
                <a:solidFill>
                  <a:schemeClr val="tx1"/>
                </a:solidFill>
                <a:latin typeface="Arial" panose="020B0604020202020204" pitchFamily="34" charset="0"/>
                <a:cs typeface="Arial" panose="020B0604020202020204" pitchFamily="34" charset="0"/>
              </a:rPr>
              <a:t>HINT: </a:t>
            </a:r>
            <a:r>
              <a:rPr lang="en-GB" sz="1200" b="1" noProof="1">
                <a:solidFill>
                  <a:schemeClr val="tx1"/>
                </a:solidFill>
                <a:latin typeface="Arial" panose="020B0604020202020204" pitchFamily="34" charset="0"/>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1200" b="0" noProof="1">
                <a:solidFill>
                  <a:schemeClr val="tx1"/>
                </a:solidFill>
                <a:latin typeface="Arial" panose="020B0604020202020204" pitchFamily="34" charset="0"/>
                <a:cs typeface="Arial" panose="020B0604020202020204" pitchFamily="34" charset="0"/>
              </a:rPr>
              <a:t>Delete bullet for regular text.</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Click on the bullet button to reapply</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the correct bullet again</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Slides and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1200" b="0" noProof="1">
                <a:solidFill>
                  <a:schemeClr val="tx1"/>
                </a:solidFill>
                <a:latin typeface="Arial" panose="020B0604020202020204" pitchFamily="34" charset="0"/>
                <a:cs typeface="Arial" panose="020B0604020202020204" pitchFamily="34" charset="0"/>
              </a:rPr>
              <a:t>Click on the menu </a:t>
            </a:r>
            <a:r>
              <a:rPr lang="en-GB" altLang="da-DK" sz="1200" b="1" noProof="1">
                <a:solidFill>
                  <a:schemeClr val="tx1"/>
                </a:solidFill>
                <a:latin typeface="Arial" panose="020B0604020202020204" pitchFamily="34" charset="0"/>
                <a:cs typeface="Arial" panose="020B0604020202020204" pitchFamily="34" charset="0"/>
              </a:rPr>
              <a:t>New Slide </a:t>
            </a:r>
            <a:r>
              <a:rPr lang="en-GB" altLang="da-DK" sz="1200" b="0" noProof="1">
                <a:solidFill>
                  <a:schemeClr val="tx1"/>
                </a:solidFill>
                <a:latin typeface="Arial" panose="020B0604020202020204" pitchFamily="34" charset="0"/>
                <a:cs typeface="Arial" panose="020B0604020202020204" pitchFamily="34" charset="0"/>
              </a:rPr>
              <a:t>in the </a:t>
            </a:r>
            <a:r>
              <a:rPr lang="en-GB" altLang="da-DK" sz="1200" b="1" noProof="1">
                <a:solidFill>
                  <a:schemeClr val="tx1"/>
                </a:solidFill>
                <a:latin typeface="Arial" panose="020B0604020202020204" pitchFamily="34" charset="0"/>
                <a:cs typeface="Arial" panose="020B0604020202020204" pitchFamily="34" charset="0"/>
              </a:rPr>
              <a:t>Home</a:t>
            </a:r>
            <a:r>
              <a:rPr lang="en-GB" altLang="da-DK" sz="1200" b="0" noProof="1">
                <a:solidFill>
                  <a:schemeClr val="tx1"/>
                </a:solidFill>
                <a:latin typeface="Arial" panose="020B0604020202020204" pitchFamily="34" charset="0"/>
                <a:cs typeface="Arial" panose="020B0604020202020204" pitchFamily="34" charset="0"/>
              </a:rPr>
              <a:t> tab to insert a new slide</a:t>
            </a:r>
            <a:br>
              <a:rPr lang="en-GB" altLang="da-DK" sz="1200" b="0" noProof="1">
                <a:solidFill>
                  <a:schemeClr val="tx1"/>
                </a:solidFill>
                <a:latin typeface="Arial" panose="020B0604020202020204" pitchFamily="34" charset="0"/>
                <a:cs typeface="Arial" panose="020B0604020202020204" pitchFamily="34" charset="0"/>
              </a:rPr>
            </a:br>
            <a:br>
              <a:rPr lang="en-GB" altLang="da-DK" sz="1200" b="0" noProof="1">
                <a:solidFill>
                  <a:schemeClr val="tx1"/>
                </a:solidFill>
                <a:latin typeface="Arial" panose="020B0604020202020204" pitchFamily="34" charset="0"/>
                <a:cs typeface="Arial" panose="020B0604020202020204" pitchFamily="34" charset="0"/>
              </a:rPr>
            </a:br>
            <a:endParaRPr lang="en-GB" sz="1200" b="0" i="0">
              <a:solidFill>
                <a:schemeClr val="tx1"/>
              </a:solidFill>
              <a:latin typeface="Arial" panose="020B0604020202020204" pitchFamily="34" charset="0"/>
              <a:ea typeface="Times New Roman" panose="02020603050405020304" pitchFamily="18" charset="0"/>
            </a:endParaRPr>
          </a:p>
        </p:txBody>
      </p:sp>
      <p:sp>
        <p:nvSpPr>
          <p:cNvPr id="9" name="Text Box 3">
            <a:extLst>
              <a:ext uri="{FF2B5EF4-FFF2-40B4-BE49-F238E27FC236}">
                <a16:creationId xmlns:a16="http://schemas.microsoft.com/office/drawing/2014/main" id="{31ADB34C-EDBF-CD41-B8DC-CF366240FB97}"/>
              </a:ext>
            </a:extLst>
          </p:cNvPr>
          <p:cNvSpPr txBox="1">
            <a:spLocks noChangeArrowheads="1"/>
          </p:cNvSpPr>
          <p:nvPr userDrawn="1"/>
        </p:nvSpPr>
        <p:spPr bwMode="auto">
          <a:xfrm>
            <a:off x="4497227" y="1459334"/>
            <a:ext cx="277031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1200" b="1" noProof="1">
                <a:solidFill>
                  <a:schemeClr val="tx1"/>
                </a:solidFill>
                <a:latin typeface="Arial" panose="020B0604020202020204" pitchFamily="34" charset="0"/>
                <a:cs typeface="Arial" panose="020B0604020202020204" pitchFamily="34" charset="0"/>
              </a:rPr>
              <a:t>Change layout</a:t>
            </a:r>
            <a:endParaRPr lang="en-GB" altLang="da-DK" sz="1200" b="0" noProof="1">
              <a:solidFill>
                <a:schemeClr val="tx1"/>
              </a:solidFill>
              <a:latin typeface="Arial" panose="020B0604020202020204" pitchFamily="34" charset="0"/>
              <a:cs typeface="Arial" panose="020B0604020202020204" pitchFamily="34" charset="0"/>
            </a:endParaRPr>
          </a:p>
          <a:p>
            <a:pPr marL="0" indent="0">
              <a:spcAft>
                <a:spcPts val="600"/>
              </a:spcAft>
              <a:buFont typeface="+mj-lt"/>
              <a:buNone/>
            </a:pPr>
            <a:r>
              <a:rPr lang="en-GB" sz="1200" b="0" i="0">
                <a:solidFill>
                  <a:schemeClr val="tx1"/>
                </a:solidFill>
                <a:latin typeface="Arial" panose="020B0604020202020204" pitchFamily="34" charset="0"/>
                <a:ea typeface="Times New Roman" panose="02020603050405020304" pitchFamily="18" charset="0"/>
              </a:rPr>
              <a:t>Click on the arrow next to Layout</a:t>
            </a:r>
            <a:br>
              <a:rPr lang="en-GB" sz="1200" b="0" i="0">
                <a:solidFill>
                  <a:schemeClr val="tx1"/>
                </a:solidFill>
                <a:latin typeface="Arial" panose="020B0604020202020204" pitchFamily="34" charset="0"/>
                <a:ea typeface="Times New Roman" panose="02020603050405020304" pitchFamily="18" charset="0"/>
              </a:rPr>
            </a:br>
            <a:r>
              <a:rPr lang="en-GB" sz="1200" b="0" i="0">
                <a:solidFill>
                  <a:schemeClr val="tx1"/>
                </a:solidFill>
                <a:latin typeface="Arial" panose="020B0604020202020204" pitchFamily="34" charset="0"/>
                <a:ea typeface="Times New Roman" panose="02020603050405020304" pitchFamily="18" charset="0"/>
              </a:rPr>
              <a:t>to view a dropdown menu of </a:t>
            </a:r>
            <a:br>
              <a:rPr lang="en-GB" sz="1200" b="0" i="0">
                <a:solidFill>
                  <a:schemeClr val="tx1"/>
                </a:solidFill>
                <a:latin typeface="Arial" panose="020B0604020202020204" pitchFamily="34" charset="0"/>
                <a:ea typeface="Times New Roman" panose="02020603050405020304" pitchFamily="18" charset="0"/>
              </a:rPr>
            </a:br>
            <a:r>
              <a:rPr lang="en-GB" sz="1200" b="0" i="0">
                <a:solidFill>
                  <a:schemeClr val="tx1"/>
                </a:solidFill>
                <a:latin typeface="Arial" panose="020B0604020202020204" pitchFamily="34" charset="0"/>
                <a:ea typeface="Times New Roman" panose="02020603050405020304" pitchFamily="18" charset="0"/>
              </a:rPr>
              <a:t>possible slide layouts</a:t>
            </a:r>
          </a:p>
          <a:p>
            <a:pPr fontAlgn="auto">
              <a:spcBef>
                <a:spcPts val="1200"/>
              </a:spcBef>
              <a:spcAft>
                <a:spcPts val="600"/>
              </a:spcAft>
              <a:buFont typeface="+mj-lt"/>
              <a:buNone/>
              <a:defRPr/>
            </a:pPr>
            <a:r>
              <a:rPr lang="en-GB" sz="1200" b="1" noProof="1">
                <a:solidFill>
                  <a:schemeClr val="tx1"/>
                </a:solidFill>
                <a:latin typeface="Arial" panose="020B0604020202020204" pitchFamily="34" charset="0"/>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1200" noProof="1">
                <a:solidFill>
                  <a:schemeClr val="tx1"/>
                </a:solidFill>
                <a:latin typeface="Arial" panose="020B0604020202020204" pitchFamily="34" charset="0"/>
                <a:cs typeface="Arial" panose="020B0604020202020204" pitchFamily="34" charset="0"/>
              </a:rPr>
              <a:t>Click the </a:t>
            </a:r>
            <a:r>
              <a:rPr lang="en-GB" altLang="da-DK" sz="1200" b="1" baseline="0" noProof="1">
                <a:solidFill>
                  <a:schemeClr val="tx1"/>
                </a:solidFill>
                <a:latin typeface="Arial" panose="020B0604020202020204" pitchFamily="34" charset="0"/>
                <a:cs typeface="Arial" panose="020B0604020202020204" pitchFamily="34" charset="0"/>
              </a:rPr>
              <a:t>Reset </a:t>
            </a:r>
            <a:r>
              <a:rPr lang="en-GB" altLang="da-DK" sz="1200" noProof="1">
                <a:solidFill>
                  <a:schemeClr val="tx1"/>
                </a:solidFill>
                <a:latin typeface="Arial" panose="020B0604020202020204" pitchFamily="34" charset="0"/>
                <a:cs typeface="Arial" panose="020B0604020202020204" pitchFamily="34" charset="0"/>
              </a:rPr>
              <a:t>menu to reset position, size</a:t>
            </a:r>
            <a:r>
              <a:rPr lang="en-GB" altLang="da-DK" sz="1200" baseline="0" noProof="1">
                <a:solidFill>
                  <a:schemeClr val="tx1"/>
                </a:solidFill>
                <a:latin typeface="Arial" panose="020B0604020202020204" pitchFamily="34" charset="0"/>
                <a:cs typeface="Arial" panose="020B0604020202020204" pitchFamily="34" charset="0"/>
              </a:rPr>
              <a:t> and formatting of the slide placeholders to their default settings</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en-GB" sz="900" b="1"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latin typeface="Arial" panose="020B0604020202020204" pitchFamily="34" charset="0"/>
                <a:cs typeface="Arial" panose="020B0604020202020204" pitchFamily="34" charset="0"/>
              </a:rPr>
              <a:t>Pictures</a:t>
            </a:r>
            <a:endParaRPr lang="en-GB" sz="16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1200" b="0" noProof="1">
                <a:solidFill>
                  <a:schemeClr val="tx1"/>
                </a:solidFill>
                <a:latin typeface="Arial" panose="020B0604020202020204" pitchFamily="34" charset="0"/>
                <a:cs typeface="Arial" panose="020B0604020202020204" pitchFamily="34" charset="0"/>
              </a:rPr>
              <a:t>On slides with picture placeholder, click on the icon and choose </a:t>
            </a:r>
            <a:r>
              <a:rPr lang="en-GB" altLang="da-DK" sz="1200" b="1" noProof="1">
                <a:solidFill>
                  <a:schemeClr val="tx1"/>
                </a:solidFill>
                <a:latin typeface="Arial" panose="020B0604020202020204" pitchFamily="34" charset="0"/>
                <a:cs typeface="Arial" panose="020B0604020202020204" pitchFamily="34" charset="0"/>
              </a:rPr>
              <a:t>Insert</a:t>
            </a:r>
          </a:p>
          <a:p>
            <a:pPr eaLnBrk="1" hangingPunct="1">
              <a:spcBef>
                <a:spcPts val="1200"/>
              </a:spcBef>
              <a:spcAft>
                <a:spcPts val="600"/>
              </a:spcAft>
              <a:defRPr/>
            </a:pPr>
            <a:r>
              <a:rPr lang="en-GB" sz="1200" b="1" noProof="1">
                <a:solidFill>
                  <a:schemeClr val="tx1"/>
                </a:solidFill>
                <a:latin typeface="Arial" panose="020B0604020202020204" pitchFamily="34" charset="0"/>
                <a:cs typeface="Arial" panose="020B0604020202020204" pitchFamily="34" charset="0"/>
              </a:rPr>
              <a:t>Crop picture</a:t>
            </a:r>
          </a:p>
          <a:p>
            <a:pPr eaLnBrk="1" hangingPunct="1">
              <a:spcAft>
                <a:spcPts val="600"/>
              </a:spcAft>
              <a:defRPr/>
            </a:pPr>
            <a:r>
              <a:rPr lang="en-GB" altLang="da-DK" sz="1200" b="1" noProof="1">
                <a:solidFill>
                  <a:schemeClr val="tx1"/>
                </a:solidFill>
                <a:latin typeface="Arial" panose="020B0604020202020204" pitchFamily="34" charset="0"/>
                <a:cs typeface="Arial" panose="020B0604020202020204" pitchFamily="34" charset="0"/>
              </a:rPr>
              <a:t>1. </a:t>
            </a:r>
            <a:r>
              <a:rPr lang="en-GB" altLang="da-DK" sz="1200" b="0" noProof="1">
                <a:solidFill>
                  <a:schemeClr val="tx1"/>
                </a:solidFill>
                <a:latin typeface="Arial" panose="020B0604020202020204" pitchFamily="34" charset="0"/>
                <a:cs typeface="Arial" panose="020B0604020202020204" pitchFamily="34" charset="0"/>
              </a:rPr>
              <a:t>Click </a:t>
            </a:r>
            <a:r>
              <a:rPr lang="en-GB" altLang="da-DK" sz="1200" b="1" noProof="1">
                <a:solidFill>
                  <a:schemeClr val="tx1"/>
                </a:solidFill>
                <a:latin typeface="Arial" panose="020B0604020202020204" pitchFamily="34" charset="0"/>
                <a:cs typeface="Arial" panose="020B0604020202020204" pitchFamily="34" charset="0"/>
              </a:rPr>
              <a:t>Crop</a:t>
            </a:r>
            <a:r>
              <a:rPr lang="en-GB" altLang="da-DK" sz="1200" b="0" noProof="1">
                <a:solidFill>
                  <a:schemeClr val="tx1"/>
                </a:solidFill>
                <a:latin typeface="Arial" panose="020B0604020202020204" pitchFamily="34" charset="0"/>
                <a:cs typeface="Arial" panose="020B0604020202020204" pitchFamily="34" charset="0"/>
              </a:rPr>
              <a:t> to change size or </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focus of the picture</a:t>
            </a:r>
          </a:p>
          <a:p>
            <a:pPr eaLnBrk="1" hangingPunct="1">
              <a:spcAft>
                <a:spcPts val="600"/>
              </a:spcAft>
              <a:defRPr/>
            </a:pPr>
            <a:r>
              <a:rPr lang="en-GB" altLang="da-DK" sz="1200" b="1" noProof="1">
                <a:solidFill>
                  <a:schemeClr val="tx1"/>
                </a:solidFill>
                <a:latin typeface="Arial" panose="020B0604020202020204" pitchFamily="34" charset="0"/>
                <a:cs typeface="Arial" panose="020B0604020202020204" pitchFamily="34" charset="0"/>
              </a:rPr>
              <a:t>2. </a:t>
            </a:r>
            <a:r>
              <a:rPr lang="en-GB" altLang="da-DK" sz="1200" b="0" noProof="1">
                <a:solidFill>
                  <a:schemeClr val="tx1"/>
                </a:solidFill>
                <a:latin typeface="Arial" panose="020B0604020202020204" pitchFamily="34" charset="0"/>
                <a:cs typeface="Arial" panose="020B0604020202020204" pitchFamily="34" charset="0"/>
              </a:rPr>
              <a:t>If you want to scale the picture, </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hold </a:t>
            </a:r>
            <a:r>
              <a:rPr lang="en-GB" altLang="da-DK" sz="1200" b="1" noProof="1">
                <a:solidFill>
                  <a:schemeClr val="tx1"/>
                </a:solidFill>
                <a:latin typeface="Arial" panose="020B0604020202020204" pitchFamily="34" charset="0"/>
                <a:cs typeface="Arial" panose="020B0604020202020204" pitchFamily="34" charset="0"/>
              </a:rPr>
              <a:t>SHIFT</a:t>
            </a:r>
            <a:r>
              <a:rPr lang="en-GB" altLang="da-DK" sz="1200" b="0" noProof="1">
                <a:solidFill>
                  <a:schemeClr val="tx1"/>
                </a:solidFill>
                <a:latin typeface="Arial" panose="020B0604020202020204" pitchFamily="34" charset="0"/>
                <a:cs typeface="Arial" panose="020B0604020202020204" pitchFamily="34" charset="0"/>
              </a:rPr>
              <a:t>-key down while </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dragging the corners of the picture</a:t>
            </a:r>
            <a:br>
              <a:rPr lang="en-GB" altLang="da-DK" sz="1200" b="0" noProof="1">
                <a:solidFill>
                  <a:schemeClr val="tx1"/>
                </a:solidFill>
                <a:latin typeface="Arial" panose="020B0604020202020204" pitchFamily="34" charset="0"/>
                <a:cs typeface="Arial" panose="020B0604020202020204" pitchFamily="34" charset="0"/>
              </a:rPr>
            </a:br>
            <a:endParaRPr lang="en-GB" altLang="da-DK" sz="1200" b="0" noProof="1">
              <a:solidFill>
                <a:schemeClr val="tx1"/>
              </a:solidFill>
              <a:latin typeface="Arial" panose="020B0604020202020204" pitchFamily="34" charset="0"/>
              <a:cs typeface="Arial" panose="020B0604020202020204" pitchFamily="34" charset="0"/>
            </a:endParaRPr>
          </a:p>
        </p:txBody>
      </p:sp>
      <p:sp>
        <p:nvSpPr>
          <p:cNvPr id="10" name="Text Box 4">
            <a:extLst>
              <a:ext uri="{FF2B5EF4-FFF2-40B4-BE49-F238E27FC236}">
                <a16:creationId xmlns:a16="http://schemas.microsoft.com/office/drawing/2014/main" id="{A0368FCE-A14D-684D-B294-762F608A278D}"/>
              </a:ext>
            </a:extLst>
          </p:cNvPr>
          <p:cNvSpPr txBox="1">
            <a:spLocks noChangeArrowheads="1"/>
          </p:cNvSpPr>
          <p:nvPr userDrawn="1"/>
        </p:nvSpPr>
        <p:spPr bwMode="auto">
          <a:xfrm>
            <a:off x="8868233" y="1459334"/>
            <a:ext cx="2772000"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HINT: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If you delete the picture and </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insert a new one, the picture may </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lie in front of the text or graphic.</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If this happens, select the picture, </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right-click and choose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Send to Back</a:t>
            </a:r>
            <a:endParaRPr kumimoji="0" lang="da-DK" altLang="da-DK" sz="105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br>
              <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sz="1600" b="0" i="0" u="none" strike="noStrike" kern="1200" cap="none" spc="0" normalizeH="0" baseline="0" noProof="0">
                <a:ln>
                  <a:noFill/>
                </a:ln>
                <a:solidFill>
                  <a:srgbClr val="003B4C"/>
                </a:solidFill>
                <a:effectLst/>
                <a:uLnTx/>
                <a:uFillTx/>
                <a:latin typeface="Arial" panose="020B0604020202020204" pitchFamily="34" charset="0"/>
                <a:ea typeface="+mn-ea"/>
                <a:cs typeface="Arial" panose="020B0604020202020204" pitchFamily="34" charset="0"/>
              </a:rPr>
              <a:t>Header and </a:t>
            </a:r>
            <a:r>
              <a:rPr kumimoji="0" lang="da-DK" sz="1600" b="0" i="0" u="none" strike="noStrike" kern="1200" cap="none" spc="0" normalizeH="0" baseline="0" noProof="0" err="1">
                <a:ln>
                  <a:noFill/>
                </a:ln>
                <a:solidFill>
                  <a:srgbClr val="003B4C"/>
                </a:solidFill>
                <a:effectLst/>
                <a:uLnTx/>
                <a:uFillTx/>
                <a:latin typeface="Arial" panose="020B0604020202020204" pitchFamily="34" charset="0"/>
                <a:ea typeface="+mn-ea"/>
                <a:cs typeface="Arial" panose="020B0604020202020204" pitchFamily="34" charset="0"/>
              </a:rPr>
              <a:t>footer</a:t>
            </a:r>
            <a:endParaRPr kumimoji="0" lang="da-DK" sz="1600" b="0" i="0" u="none" strike="noStrike" kern="1200" cap="none" spc="0" normalizeH="0" baseline="0" noProof="0">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Do this at the very end to apply the changes on all slides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Click on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Header and Footer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in the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Insert</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 tab (write the desired text)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Click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Apply to All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or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Apply</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 if only used on one slide</a:t>
            </a:r>
            <a:br>
              <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endPar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err="1">
                <a:ln>
                  <a:noFill/>
                </a:ln>
                <a:solidFill>
                  <a:srgbClr val="003B4C"/>
                </a:solidFill>
                <a:effectLst/>
                <a:uLnTx/>
                <a:uFillTx/>
                <a:latin typeface="Arial" panose="020B0604020202020204" pitchFamily="34" charset="0"/>
                <a:ea typeface="+mn-ea"/>
                <a:cs typeface="Arial" panose="020B0604020202020204" pitchFamily="34" charset="0"/>
              </a:rPr>
              <a:t>Gridlines</a:t>
            </a:r>
            <a:endParaRPr kumimoji="0" lang="da-DK" sz="1600" b="0" i="0" u="none" strike="noStrike" kern="1200" cap="none" spc="0" normalizeH="0" baseline="0" noProof="0">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Click the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View</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 tab and set tick mark next to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Guides</a:t>
            </a:r>
            <a:endPar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HINT: Alt + F9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for quick view of guides</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764DBEAA-0DB8-8D4A-B98F-36F9404ECAEF}"/>
              </a:ext>
            </a:extLst>
          </p:cNvPr>
          <p:cNvPicPr>
            <a:picLocks noChangeAspect="1"/>
          </p:cNvPicPr>
          <p:nvPr userDrawn="1"/>
        </p:nvPicPr>
        <p:blipFill>
          <a:blip r:embed="rId2"/>
          <a:stretch>
            <a:fillRect/>
          </a:stretch>
        </p:blipFill>
        <p:spPr>
          <a:xfrm>
            <a:off x="3107691" y="4777577"/>
            <a:ext cx="337820" cy="371602"/>
          </a:xfrm>
          <a:prstGeom prst="rect">
            <a:avLst/>
          </a:prstGeom>
        </p:spPr>
      </p:pic>
      <p:pic>
        <p:nvPicPr>
          <p:cNvPr id="12" name="Picture 11">
            <a:extLst>
              <a:ext uri="{FF2B5EF4-FFF2-40B4-BE49-F238E27FC236}">
                <a16:creationId xmlns:a16="http://schemas.microsoft.com/office/drawing/2014/main" id="{46D06B6D-71E9-3846-B694-6DCA90702F8F}"/>
              </a:ext>
            </a:extLst>
          </p:cNvPr>
          <p:cNvPicPr>
            <a:picLocks noChangeAspect="1"/>
          </p:cNvPicPr>
          <p:nvPr userDrawn="1"/>
        </p:nvPicPr>
        <p:blipFill>
          <a:blip r:embed="rId3"/>
          <a:stretch>
            <a:fillRect/>
          </a:stretch>
        </p:blipFill>
        <p:spPr>
          <a:xfrm>
            <a:off x="3155654" y="3967049"/>
            <a:ext cx="608076" cy="337820"/>
          </a:xfrm>
          <a:prstGeom prst="rect">
            <a:avLst/>
          </a:prstGeom>
        </p:spPr>
      </p:pic>
      <p:pic>
        <p:nvPicPr>
          <p:cNvPr id="13" name="Picture 12">
            <a:extLst>
              <a:ext uri="{FF2B5EF4-FFF2-40B4-BE49-F238E27FC236}">
                <a16:creationId xmlns:a16="http://schemas.microsoft.com/office/drawing/2014/main" id="{3ED7E66E-93E4-0C48-80BE-60A45005774C}"/>
              </a:ext>
            </a:extLst>
          </p:cNvPr>
          <p:cNvPicPr>
            <a:picLocks noChangeAspect="1"/>
          </p:cNvPicPr>
          <p:nvPr userDrawn="1"/>
        </p:nvPicPr>
        <p:blipFill>
          <a:blip r:embed="rId4"/>
          <a:stretch>
            <a:fillRect/>
          </a:stretch>
        </p:blipFill>
        <p:spPr>
          <a:xfrm>
            <a:off x="7281785" y="1807403"/>
            <a:ext cx="736600" cy="266700"/>
          </a:xfrm>
          <a:prstGeom prst="rect">
            <a:avLst/>
          </a:prstGeom>
        </p:spPr>
      </p:pic>
      <p:pic>
        <p:nvPicPr>
          <p:cNvPr id="14" name="Picture 13">
            <a:extLst>
              <a:ext uri="{FF2B5EF4-FFF2-40B4-BE49-F238E27FC236}">
                <a16:creationId xmlns:a16="http://schemas.microsoft.com/office/drawing/2014/main" id="{DC83D3E1-8B82-EE45-8C31-4B388F1DB8EB}"/>
              </a:ext>
            </a:extLst>
          </p:cNvPr>
          <p:cNvPicPr>
            <a:picLocks noChangeAspect="1"/>
          </p:cNvPicPr>
          <p:nvPr userDrawn="1"/>
        </p:nvPicPr>
        <p:blipFill rotWithShape="1">
          <a:blip r:embed="rId5"/>
          <a:srcRect l="3901" t="45142" r="62601" b="9046"/>
          <a:stretch/>
        </p:blipFill>
        <p:spPr>
          <a:xfrm>
            <a:off x="7204344" y="3796898"/>
            <a:ext cx="421170" cy="395632"/>
          </a:xfrm>
          <a:prstGeom prst="rect">
            <a:avLst/>
          </a:prstGeom>
        </p:spPr>
      </p:pic>
      <p:pic>
        <p:nvPicPr>
          <p:cNvPr id="15" name="Picture 16">
            <a:extLst>
              <a:ext uri="{FF2B5EF4-FFF2-40B4-BE49-F238E27FC236}">
                <a16:creationId xmlns:a16="http://schemas.microsoft.com/office/drawing/2014/main" id="{C26EBEA4-4F9A-114A-B324-72CB4B441C88}"/>
              </a:ext>
            </a:extLst>
          </p:cNvPr>
          <p:cNvPicPr>
            <a:picLocks noChangeAspect="1"/>
          </p:cNvPicPr>
          <p:nvPr userDrawn="1"/>
        </p:nvPicPr>
        <p:blipFill>
          <a:blip r:embed="rId6"/>
          <a:stretch>
            <a:fillRect/>
          </a:stretch>
        </p:blipFill>
        <p:spPr>
          <a:xfrm>
            <a:off x="3072296" y="5621887"/>
            <a:ext cx="508000" cy="787400"/>
          </a:xfrm>
          <a:prstGeom prst="rect">
            <a:avLst/>
          </a:prstGeom>
        </p:spPr>
      </p:pic>
      <p:pic>
        <p:nvPicPr>
          <p:cNvPr id="16" name="Picture 20">
            <a:extLst>
              <a:ext uri="{FF2B5EF4-FFF2-40B4-BE49-F238E27FC236}">
                <a16:creationId xmlns:a16="http://schemas.microsoft.com/office/drawing/2014/main" id="{7AC8BA73-346D-784A-89CC-42D3BE8889EF}"/>
              </a:ext>
            </a:extLst>
          </p:cNvPr>
          <p:cNvPicPr>
            <a:picLocks noChangeAspect="1"/>
          </p:cNvPicPr>
          <p:nvPr userDrawn="1"/>
        </p:nvPicPr>
        <p:blipFill>
          <a:blip r:embed="rId7"/>
          <a:stretch>
            <a:fillRect/>
          </a:stretch>
        </p:blipFill>
        <p:spPr>
          <a:xfrm>
            <a:off x="7276760" y="2983250"/>
            <a:ext cx="800100" cy="253365"/>
          </a:xfrm>
          <a:prstGeom prst="rect">
            <a:avLst/>
          </a:prstGeom>
        </p:spPr>
      </p:pic>
      <p:pic>
        <p:nvPicPr>
          <p:cNvPr id="17" name="Picture 19">
            <a:extLst>
              <a:ext uri="{FF2B5EF4-FFF2-40B4-BE49-F238E27FC236}">
                <a16:creationId xmlns:a16="http://schemas.microsoft.com/office/drawing/2014/main" id="{FA8DD67E-D0B2-6A4B-B938-54BADA8BDE01}"/>
              </a:ext>
            </a:extLst>
          </p:cNvPr>
          <p:cNvPicPr>
            <a:picLocks noChangeAspect="1"/>
          </p:cNvPicPr>
          <p:nvPr userDrawn="1"/>
        </p:nvPicPr>
        <p:blipFill>
          <a:blip r:embed="rId8"/>
          <a:stretch>
            <a:fillRect/>
          </a:stretch>
        </p:blipFill>
        <p:spPr>
          <a:xfrm>
            <a:off x="7280478" y="5054909"/>
            <a:ext cx="419100" cy="736600"/>
          </a:xfrm>
          <a:prstGeom prst="rect">
            <a:avLst/>
          </a:prstGeom>
        </p:spPr>
      </p:pic>
    </p:spTree>
    <p:extLst>
      <p:ext uri="{BB962C8B-B14F-4D97-AF65-F5344CB8AC3E}">
        <p14:creationId xmlns:p14="http://schemas.microsoft.com/office/powerpoint/2010/main" val="13698484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40" y="1440000"/>
            <a:ext cx="11134422"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a:t>
            </a:r>
          </a:p>
          <a:p>
            <a:pPr lvl="1"/>
            <a:r>
              <a:rPr lang="en-GB" noProof="0"/>
              <a:t>Second level</a:t>
            </a:r>
          </a:p>
          <a:p>
            <a:pPr lvl="2"/>
            <a:r>
              <a:rPr lang="en-GB" noProof="0"/>
              <a:t>Third level</a:t>
            </a:r>
          </a:p>
        </p:txBody>
      </p:sp>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11134425"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6" name="Footer Placeholder 5">
            <a:extLst>
              <a:ext uri="{FF2B5EF4-FFF2-40B4-BE49-F238E27FC236}">
                <a16:creationId xmlns:a16="http://schemas.microsoft.com/office/drawing/2014/main" id="{17A3BA1E-12B2-6684-838E-1900680C1859}"/>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0234739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Teal">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F0150C1-7E09-681E-9825-EBD8D19097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2800" y="0"/>
            <a:ext cx="1219200" cy="6858000"/>
          </a:xfrm>
          <a:prstGeom prst="rect">
            <a:avLst/>
          </a:prstGeom>
        </p:spPr>
      </p:pic>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40" y="1440000"/>
            <a:ext cx="1026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a:t>
            </a:r>
          </a:p>
          <a:p>
            <a:pPr lvl="1"/>
            <a:r>
              <a:rPr lang="en-GB" noProof="0"/>
              <a:t>Second level</a:t>
            </a:r>
          </a:p>
          <a:p>
            <a:pPr lvl="2"/>
            <a:r>
              <a:rPr lang="en-GB" noProof="0"/>
              <a:t>Third level</a:t>
            </a:r>
          </a:p>
        </p:txBody>
      </p:sp>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0260000"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6" name="Footer Placeholder 5">
            <a:extLst>
              <a:ext uri="{FF2B5EF4-FFF2-40B4-BE49-F238E27FC236}">
                <a16:creationId xmlns:a16="http://schemas.microsoft.com/office/drawing/2014/main" id="{17A3BA1E-12B2-6684-838E-1900680C1859}"/>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5980008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8" name="Graphic 6">
            <a:extLst>
              <a:ext uri="{FF2B5EF4-FFF2-40B4-BE49-F238E27FC236}">
                <a16:creationId xmlns:a16="http://schemas.microsoft.com/office/drawing/2014/main" id="{C73D28BB-E675-45C1-CE9D-C14D47D080F7}"/>
              </a:ext>
            </a:extLst>
          </p:cNvPr>
          <p:cNvSpPr/>
          <p:nvPr/>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B962A3CC-77D2-0746-8D46-3A7DC51AA8E7}"/>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pic>
        <p:nvPicPr>
          <p:cNvPr id="6" name="Picture 5">
            <a:extLst>
              <a:ext uri="{FF2B5EF4-FFF2-40B4-BE49-F238E27FC236}">
                <a16:creationId xmlns:a16="http://schemas.microsoft.com/office/drawing/2014/main" id="{2D38A5CB-0137-9342-8E32-19D3FD1D65D0}"/>
              </a:ext>
            </a:extLst>
          </p:cNvPr>
          <p:cNvPicPr>
            <a:picLocks noChangeAspect="1"/>
          </p:cNvPicPr>
          <p:nvPr userDrawn="1"/>
        </p:nvPicPr>
        <p:blipFill>
          <a:blip r:embed="rId3"/>
          <a:stretch>
            <a:fillRect/>
          </a:stretch>
        </p:blipFill>
        <p:spPr>
          <a:xfrm>
            <a:off x="6632651" y="2349794"/>
            <a:ext cx="4317718" cy="4508205"/>
          </a:xfrm>
          <a:prstGeom prst="rect">
            <a:avLst/>
          </a:prstGeom>
        </p:spPr>
      </p:pic>
    </p:spTree>
    <p:extLst>
      <p:ext uri="{BB962C8B-B14F-4D97-AF65-F5344CB8AC3E}">
        <p14:creationId xmlns:p14="http://schemas.microsoft.com/office/powerpoint/2010/main" val="151029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V2">
    <p:bg>
      <p:bgPr>
        <a:solidFill>
          <a:schemeClr val="tx1"/>
        </a:solidFill>
        <a:effectLst/>
      </p:bgPr>
    </p:bg>
    <p:spTree>
      <p:nvGrpSpPr>
        <p:cNvPr id="1" name=""/>
        <p:cNvGrpSpPr/>
        <p:nvPr/>
      </p:nvGrpSpPr>
      <p:grpSpPr>
        <a:xfrm>
          <a:off x="0" y="0"/>
          <a:ext cx="0" cy="0"/>
          <a:chOff x="0" y="0"/>
          <a:chExt cx="0" cy="0"/>
        </a:xfrm>
      </p:grpSpPr>
      <p:sp>
        <p:nvSpPr>
          <p:cNvPr id="6" name="Graphic 6">
            <a:extLst>
              <a:ext uri="{FF2B5EF4-FFF2-40B4-BE49-F238E27FC236}">
                <a16:creationId xmlns:a16="http://schemas.microsoft.com/office/drawing/2014/main" id="{682DEF2F-C153-80B6-EAA0-E63B69C8D0EF}"/>
              </a:ext>
            </a:extLst>
          </p:cNvPr>
          <p:cNvSpPr/>
          <p:nvPr userDrawn="1"/>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pic>
        <p:nvPicPr>
          <p:cNvPr id="4" name="Picture 3">
            <a:extLst>
              <a:ext uri="{FF2B5EF4-FFF2-40B4-BE49-F238E27FC236}">
                <a16:creationId xmlns:a16="http://schemas.microsoft.com/office/drawing/2014/main" id="{038D8DD5-F4B2-4C4E-938D-CB9CD9B22ECA}"/>
              </a:ext>
            </a:extLst>
          </p:cNvPr>
          <p:cNvPicPr>
            <a:picLocks noChangeAspect="1"/>
          </p:cNvPicPr>
          <p:nvPr userDrawn="1"/>
        </p:nvPicPr>
        <p:blipFill>
          <a:blip r:embed="rId3"/>
          <a:stretch>
            <a:fillRect/>
          </a:stretch>
        </p:blipFill>
        <p:spPr>
          <a:xfrm>
            <a:off x="5383496" y="2268187"/>
            <a:ext cx="6808504" cy="4811236"/>
          </a:xfrm>
          <a:prstGeom prst="rect">
            <a:avLst/>
          </a:prstGeom>
        </p:spPr>
      </p:pic>
      <p:sp>
        <p:nvSpPr>
          <p:cNvPr id="5" name="Title 1">
            <a:extLst>
              <a:ext uri="{FF2B5EF4-FFF2-40B4-BE49-F238E27FC236}">
                <a16:creationId xmlns:a16="http://schemas.microsoft.com/office/drawing/2014/main" id="{74028109-7A16-304A-877A-98257D0AB024}"/>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10484154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V3">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6" name="Title 1">
            <a:extLst>
              <a:ext uri="{FF2B5EF4-FFF2-40B4-BE49-F238E27FC236}">
                <a16:creationId xmlns:a16="http://schemas.microsoft.com/office/drawing/2014/main" id="{DE20176F-26BA-6849-B868-5D33EFC980A9}"/>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9116818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V4">
    <p:bg>
      <p:bgPr>
        <a:solidFill>
          <a:schemeClr val="tx2"/>
        </a:solidFill>
        <a:effectLst/>
      </p:bgPr>
    </p:bg>
    <p:spTree>
      <p:nvGrpSpPr>
        <p:cNvPr id="1" name=""/>
        <p:cNvGrpSpPr/>
        <p:nvPr/>
      </p:nvGrpSpPr>
      <p:grpSpPr>
        <a:xfrm>
          <a:off x="0" y="0"/>
          <a:ext cx="0" cy="0"/>
          <a:chOff x="0" y="0"/>
          <a:chExt cx="0" cy="0"/>
        </a:xfrm>
      </p:grpSpPr>
      <p:sp>
        <p:nvSpPr>
          <p:cNvPr id="5" name="Graphic 6">
            <a:extLst>
              <a:ext uri="{FF2B5EF4-FFF2-40B4-BE49-F238E27FC236}">
                <a16:creationId xmlns:a16="http://schemas.microsoft.com/office/drawing/2014/main" id="{5AD843B1-97C2-0E20-3BDF-9BEC8DBF86AA}"/>
              </a:ext>
            </a:extLst>
          </p:cNvPr>
          <p:cNvSpPr/>
          <p:nvPr userDrawn="1"/>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pic>
        <p:nvPicPr>
          <p:cNvPr id="17" name="Picture 16">
            <a:extLst>
              <a:ext uri="{FF2B5EF4-FFF2-40B4-BE49-F238E27FC236}">
                <a16:creationId xmlns:a16="http://schemas.microsoft.com/office/drawing/2014/main" id="{DE4ED238-AF72-794E-998B-FFE5747DCC79}"/>
              </a:ext>
            </a:extLst>
          </p:cNvPr>
          <p:cNvPicPr>
            <a:picLocks noChangeAspect="1"/>
          </p:cNvPicPr>
          <p:nvPr userDrawn="1"/>
        </p:nvPicPr>
        <p:blipFill>
          <a:blip r:embed="rId3"/>
          <a:stretch>
            <a:fillRect/>
          </a:stretch>
        </p:blipFill>
        <p:spPr>
          <a:xfrm>
            <a:off x="7006202" y="2339163"/>
            <a:ext cx="4468996" cy="4290236"/>
          </a:xfrm>
          <a:prstGeom prst="rect">
            <a:avLst/>
          </a:prstGeom>
        </p:spPr>
      </p:pic>
      <p:sp>
        <p:nvSpPr>
          <p:cNvPr id="8" name="Title 1">
            <a:extLst>
              <a:ext uri="{FF2B5EF4-FFF2-40B4-BE49-F238E27FC236}">
                <a16:creationId xmlns:a16="http://schemas.microsoft.com/office/drawing/2014/main" id="{50E3C374-F69E-7647-B74C-8962D2F2FE03}"/>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24134685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V5">
    <p:bg>
      <p:bgPr>
        <a:solidFill>
          <a:schemeClr val="tx2"/>
        </a:solidFill>
        <a:effectLst/>
      </p:bgPr>
    </p:bg>
    <p:spTree>
      <p:nvGrpSpPr>
        <p:cNvPr id="1" name=""/>
        <p:cNvGrpSpPr/>
        <p:nvPr/>
      </p:nvGrpSpPr>
      <p:grpSpPr>
        <a:xfrm>
          <a:off x="0" y="0"/>
          <a:ext cx="0" cy="0"/>
          <a:chOff x="0" y="0"/>
          <a:chExt cx="0" cy="0"/>
        </a:xfrm>
      </p:grpSpPr>
      <p:sp>
        <p:nvSpPr>
          <p:cNvPr id="7" name="Graphic 6">
            <a:extLst>
              <a:ext uri="{FF2B5EF4-FFF2-40B4-BE49-F238E27FC236}">
                <a16:creationId xmlns:a16="http://schemas.microsoft.com/office/drawing/2014/main" id="{C3E752F9-F013-CBB5-D1A4-65456303CF4B}"/>
              </a:ext>
            </a:extLst>
          </p:cNvPr>
          <p:cNvSpPr/>
          <p:nvPr userDrawn="1"/>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pic>
        <p:nvPicPr>
          <p:cNvPr id="6" name="Picture 5">
            <a:extLst>
              <a:ext uri="{FF2B5EF4-FFF2-40B4-BE49-F238E27FC236}">
                <a16:creationId xmlns:a16="http://schemas.microsoft.com/office/drawing/2014/main" id="{26A3FEDC-2C8E-EA43-9A24-AD5D22A626B2}"/>
              </a:ext>
            </a:extLst>
          </p:cNvPr>
          <p:cNvPicPr>
            <a:picLocks noChangeAspect="1"/>
          </p:cNvPicPr>
          <p:nvPr userDrawn="1"/>
        </p:nvPicPr>
        <p:blipFill>
          <a:blip r:embed="rId3"/>
          <a:stretch>
            <a:fillRect/>
          </a:stretch>
        </p:blipFill>
        <p:spPr>
          <a:xfrm>
            <a:off x="7411162" y="2371060"/>
            <a:ext cx="3390300" cy="4361526"/>
          </a:xfrm>
          <a:prstGeom prst="rect">
            <a:avLst/>
          </a:prstGeom>
        </p:spPr>
      </p:pic>
      <p:sp>
        <p:nvSpPr>
          <p:cNvPr id="5" name="Title 1">
            <a:extLst>
              <a:ext uri="{FF2B5EF4-FFF2-40B4-BE49-F238E27FC236}">
                <a16:creationId xmlns:a16="http://schemas.microsoft.com/office/drawing/2014/main" id="{A92B6109-3470-194B-BD72-34E4BE4E849A}"/>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38248169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8C1EFC-B520-1D44-AB01-08834D801E28}"/>
              </a:ext>
            </a:extLst>
          </p:cNvPr>
          <p:cNvSpPr>
            <a:spLocks noGrp="1"/>
          </p:cNvSpPr>
          <p:nvPr>
            <p:ph type="title"/>
          </p:nvPr>
        </p:nvSpPr>
        <p:spPr>
          <a:xfrm>
            <a:off x="539999" y="378000"/>
            <a:ext cx="11136063" cy="720000"/>
          </a:xfrm>
          <a:prstGeom prst="rect">
            <a:avLst/>
          </a:prstGeom>
        </p:spPr>
        <p:txBody>
          <a:bodyPr vert="horz" lIns="0" tIns="0" rIns="0" bIns="0" rtlCol="0" anchor="t" anchorCtr="0">
            <a:norm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4D36D84F-EBC3-2845-AF92-B6BDE030C8FF}"/>
              </a:ext>
            </a:extLst>
          </p:cNvPr>
          <p:cNvSpPr>
            <a:spLocks noGrp="1"/>
          </p:cNvSpPr>
          <p:nvPr>
            <p:ph type="body" idx="1"/>
          </p:nvPr>
        </p:nvSpPr>
        <p:spPr>
          <a:xfrm>
            <a:off x="540000" y="1440000"/>
            <a:ext cx="11136062" cy="4500000"/>
          </a:xfrm>
          <a:prstGeom prst="rect">
            <a:avLst/>
          </a:prstGeom>
        </p:spPr>
        <p:txBody>
          <a:bodyPr vert="horz" lIns="0" tIns="0" rIns="0" bIns="0" rtlCol="0">
            <a:normAutofit/>
          </a:bodyPr>
          <a:lstStyle/>
          <a:p>
            <a:pPr lvl="0"/>
            <a:r>
              <a:rPr lang="en-GB" noProof="0"/>
              <a:t>Click to edit Master text styles</a:t>
            </a:r>
          </a:p>
          <a:p>
            <a:pPr lvl="1"/>
            <a:r>
              <a:rPr lang="en-GB" noProof="0"/>
              <a:t>Second level</a:t>
            </a:r>
          </a:p>
          <a:p>
            <a:pPr lvl="2"/>
            <a:r>
              <a:rPr lang="en-GB" noProof="0"/>
              <a:t>Third level</a:t>
            </a:r>
          </a:p>
        </p:txBody>
      </p:sp>
      <p:sp>
        <p:nvSpPr>
          <p:cNvPr id="6" name="Slide Number Placeholder 5">
            <a:extLst>
              <a:ext uri="{FF2B5EF4-FFF2-40B4-BE49-F238E27FC236}">
                <a16:creationId xmlns:a16="http://schemas.microsoft.com/office/drawing/2014/main" id="{13D71992-B27D-4246-ACD1-AF51083C0B95}"/>
              </a:ext>
            </a:extLst>
          </p:cNvPr>
          <p:cNvSpPr>
            <a:spLocks noGrp="1"/>
          </p:cNvSpPr>
          <p:nvPr>
            <p:ph type="sldNum" sz="quarter" idx="4"/>
          </p:nvPr>
        </p:nvSpPr>
        <p:spPr>
          <a:xfrm>
            <a:off x="11160000" y="6372000"/>
            <a:ext cx="540000" cy="288000"/>
          </a:xfrm>
          <a:prstGeom prst="rect">
            <a:avLst/>
          </a:prstGeom>
        </p:spPr>
        <p:txBody>
          <a:bodyPr vert="horz" lIns="0" tIns="0" rIns="0" bIns="0" rtlCol="0" anchor="ctr"/>
          <a:lstStyle>
            <a:lvl1pPr algn="r">
              <a:lnSpc>
                <a:spcPts val="1200"/>
              </a:lnSpc>
              <a:defRPr sz="1200" kern="100" baseline="0">
                <a:solidFill>
                  <a:schemeClr val="tx1"/>
                </a:solidFill>
              </a:defRPr>
            </a:lvl1p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33B07537-41B2-357A-99DF-F18D2E571D8E}"/>
              </a:ext>
            </a:extLst>
          </p:cNvPr>
          <p:cNvSpPr>
            <a:spLocks noGrp="1"/>
          </p:cNvSpPr>
          <p:nvPr>
            <p:ph type="ftr" sz="quarter" idx="3"/>
          </p:nvPr>
        </p:nvSpPr>
        <p:spPr>
          <a:xfrm>
            <a:off x="6840000" y="6372000"/>
            <a:ext cx="4320000" cy="288000"/>
          </a:xfrm>
          <a:prstGeom prst="rect">
            <a:avLst/>
          </a:prstGeom>
        </p:spPr>
        <p:txBody>
          <a:bodyPr vert="horz" lIns="0" tIns="0" rIns="0" bIns="0" rtlCol="0" anchor="ctr"/>
          <a:lstStyle>
            <a:lvl1pPr algn="r">
              <a:lnSpc>
                <a:spcPts val="1200"/>
              </a:lnSpc>
              <a:defRPr sz="900">
                <a:solidFill>
                  <a:schemeClr val="tx1"/>
                </a:solidFill>
              </a:defRPr>
            </a:lvl1pPr>
          </a:lstStyle>
          <a:p>
            <a:endParaRPr lang="en-GB"/>
          </a:p>
        </p:txBody>
      </p:sp>
    </p:spTree>
    <p:extLst>
      <p:ext uri="{BB962C8B-B14F-4D97-AF65-F5344CB8AC3E}">
        <p14:creationId xmlns:p14="http://schemas.microsoft.com/office/powerpoint/2010/main" val="3941486848"/>
      </p:ext>
    </p:extLst>
  </p:cSld>
  <p:clrMap bg1="lt1" tx1="dk1" bg2="lt2" tx2="dk2" accent1="accent1" accent2="accent2" accent3="accent3" accent4="accent4" accent5="accent5" accent6="accent6" hlink="hlink" folHlink="folHlink"/>
  <p:sldLayoutIdLst>
    <p:sldLayoutId id="2147483660" r:id="rId1"/>
    <p:sldLayoutId id="2147483676" r:id="rId2"/>
    <p:sldLayoutId id="2147483672" r:id="rId3"/>
    <p:sldLayoutId id="2147483680" r:id="rId4"/>
    <p:sldLayoutId id="2147483651" r:id="rId5"/>
    <p:sldLayoutId id="2147483666" r:id="rId6"/>
    <p:sldLayoutId id="2147483669" r:id="rId7"/>
    <p:sldLayoutId id="2147483661" r:id="rId8"/>
    <p:sldLayoutId id="2147483667" r:id="rId9"/>
    <p:sldLayoutId id="2147483668" r:id="rId10"/>
    <p:sldLayoutId id="2147483673" r:id="rId11"/>
    <p:sldLayoutId id="2147483681" r:id="rId12"/>
    <p:sldLayoutId id="2147483674" r:id="rId13"/>
    <p:sldLayoutId id="2147483682" r:id="rId14"/>
    <p:sldLayoutId id="2147483654" r:id="rId15"/>
    <p:sldLayoutId id="2147483677" r:id="rId16"/>
    <p:sldLayoutId id="2147483678" r:id="rId17"/>
    <p:sldLayoutId id="2147483650" r:id="rId18"/>
    <p:sldLayoutId id="2147483664" r:id="rId19"/>
    <p:sldLayoutId id="2147483665" r:id="rId20"/>
    <p:sldLayoutId id="2147483663" r:id="rId21"/>
    <p:sldLayoutId id="2147483652" r:id="rId22"/>
    <p:sldLayoutId id="2147483653" r:id="rId23"/>
    <p:sldLayoutId id="2147483656" r:id="rId24"/>
    <p:sldLayoutId id="2147483655" r:id="rId25"/>
    <p:sldLayoutId id="2147483657" r:id="rId26"/>
    <p:sldLayoutId id="2147483658" r:id="rId27"/>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sldNum="0" hdr="0" ftr="0" dt="0"/>
  <p:txStyles>
    <p:titleStyle>
      <a:lvl1pPr algn="l" defTabSz="914400" rtl="0" eaLnBrk="1" latinLnBrk="0" hangingPunct="1">
        <a:lnSpc>
          <a:spcPct val="90000"/>
        </a:lnSpc>
        <a:spcBef>
          <a:spcPct val="0"/>
        </a:spcBef>
        <a:buNone/>
        <a:defRPr sz="4000" b="1" kern="100" spc="-40" baseline="0">
          <a:solidFill>
            <a:schemeClr val="tx1"/>
          </a:solidFill>
          <a:latin typeface="+mj-lt"/>
          <a:ea typeface="+mj-ea"/>
          <a:cs typeface="+mj-cs"/>
        </a:defRPr>
      </a:lvl1pPr>
    </p:titleStyle>
    <p:bodyStyle>
      <a:lvl1pPr marL="216000" indent="-216000" algn="l" defTabSz="914400" rtl="0" eaLnBrk="1" latinLnBrk="0" hangingPunct="1">
        <a:lnSpc>
          <a:spcPct val="102000"/>
        </a:lnSpc>
        <a:spcBef>
          <a:spcPts val="1000"/>
        </a:spcBef>
        <a:buClr>
          <a:schemeClr val="tx1"/>
        </a:buClr>
        <a:buFont typeface="Arial" panose="020B0604020202020204" pitchFamily="34" charset="0"/>
        <a:buChar char="•"/>
        <a:defRPr sz="2600" kern="100" baseline="0">
          <a:solidFill>
            <a:schemeClr val="tx1"/>
          </a:solidFill>
          <a:latin typeface="+mn-lt"/>
          <a:ea typeface="+mn-ea"/>
          <a:cs typeface="+mn-cs"/>
        </a:defRPr>
      </a:lvl1pPr>
      <a:lvl2pPr marL="432000" indent="-208800" algn="l" defTabSz="914400" rtl="0" eaLnBrk="1" latinLnBrk="0" hangingPunct="1">
        <a:lnSpc>
          <a:spcPct val="102000"/>
        </a:lnSpc>
        <a:spcBef>
          <a:spcPts val="500"/>
        </a:spcBef>
        <a:buClr>
          <a:schemeClr val="tx1"/>
        </a:buClr>
        <a:buFont typeface="Arial" panose="020B0604020202020204" pitchFamily="34" charset="0"/>
        <a:buChar char="•"/>
        <a:defRPr sz="2300" kern="100" baseline="0">
          <a:solidFill>
            <a:schemeClr val="tx1"/>
          </a:solidFill>
          <a:latin typeface="+mn-lt"/>
          <a:ea typeface="+mn-ea"/>
          <a:cs typeface="+mn-cs"/>
        </a:defRPr>
      </a:lvl2pPr>
      <a:lvl3pPr marL="640800" indent="-187200" algn="l" defTabSz="914400" rtl="0" eaLnBrk="1" latinLnBrk="0" hangingPunct="1">
        <a:lnSpc>
          <a:spcPct val="102000"/>
        </a:lnSpc>
        <a:spcBef>
          <a:spcPts val="500"/>
        </a:spcBef>
        <a:buClr>
          <a:schemeClr val="tx1"/>
        </a:buClr>
        <a:buFont typeface="System Font Regular"/>
        <a:buChar char="-"/>
        <a:defRPr sz="2000" kern="1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55" userDrawn="1">
          <p15:clr>
            <a:srgbClr val="F26B43"/>
          </p15:clr>
        </p15:guide>
        <p15:guide id="5" orient="horz" pos="4133" userDrawn="1">
          <p15:clr>
            <a:srgbClr val="F26B43"/>
          </p15:clr>
        </p15:guide>
        <p15:guide id="6" orient="horz" pos="504" userDrawn="1">
          <p15:clr>
            <a:srgbClr val="F26B43"/>
          </p15:clr>
        </p15:guide>
        <p15:guide id="7" orient="horz" pos="709" userDrawn="1">
          <p15:clr>
            <a:srgbClr val="F26B43"/>
          </p15:clr>
        </p15:guide>
        <p15:guide id="9"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witter.com/CPD_RCOT" TargetMode="External"/><Relationship Id="rId2" Type="http://schemas.openxmlformats.org/officeDocument/2006/relationships/hyperlink" Target="mailto:prof.dev@rcot.co.uk" TargetMode="Externa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6B_7D98A0E7.xm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www.hcpc-uk.org/cpd/your-cpd/our-standards-for-cp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rcot.co.uk/publications/career-development-framework" TargetMode="External"/><Relationship Id="rId2" Type="http://schemas.openxmlformats.org/officeDocument/2006/relationships/hyperlink" Target="https://www.rcot.co.uk/practice-resources/rcot-publications/downloads/rcot-standards-and-ethics"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7322F4-36CC-669A-2ACB-7D2C5BFFE50B}"/>
              </a:ext>
            </a:extLst>
          </p:cNvPr>
          <p:cNvSpPr>
            <a:spLocks noGrp="1"/>
          </p:cNvSpPr>
          <p:nvPr>
            <p:ph type="ctrTitle"/>
          </p:nvPr>
        </p:nvSpPr>
        <p:spPr/>
        <p:txBody>
          <a:bodyPr>
            <a:normAutofit fontScale="90000"/>
          </a:bodyPr>
          <a:lstStyle/>
          <a:p>
            <a:r>
              <a:rPr lang="en-GB"/>
              <a:t>Reflections from </a:t>
            </a:r>
            <a:br>
              <a:rPr lang="en-GB"/>
            </a:br>
            <a:r>
              <a:rPr lang="en-GB"/>
              <a:t>Annual Conference 2023	</a:t>
            </a:r>
          </a:p>
        </p:txBody>
      </p:sp>
      <p:sp>
        <p:nvSpPr>
          <p:cNvPr id="5" name="Text Placeholder 4">
            <a:extLst>
              <a:ext uri="{FF2B5EF4-FFF2-40B4-BE49-F238E27FC236}">
                <a16:creationId xmlns:a16="http://schemas.microsoft.com/office/drawing/2014/main" id="{ABB2178A-833C-C725-B5E7-BA0DAAC071EC}"/>
              </a:ext>
            </a:extLst>
          </p:cNvPr>
          <p:cNvSpPr>
            <a:spLocks noGrp="1"/>
          </p:cNvSpPr>
          <p:nvPr>
            <p:ph type="body" sz="half" idx="2"/>
          </p:nvPr>
        </p:nvSpPr>
        <p:spPr>
          <a:xfrm>
            <a:off x="541638" y="2288361"/>
            <a:ext cx="6084000" cy="1152000"/>
          </a:xfrm>
        </p:spPr>
        <p:txBody>
          <a:bodyPr/>
          <a:lstStyle/>
          <a:p>
            <a:r>
              <a:rPr lang="en-GB"/>
              <a:t>Record your reflections </a:t>
            </a:r>
            <a:r>
              <a:rPr lang="en-GB" sz="2400"/>
              <a:t>from the sessions you attend at our Annual Conference</a:t>
            </a:r>
            <a:endParaRPr lang="en-GB"/>
          </a:p>
        </p:txBody>
      </p:sp>
    </p:spTree>
    <p:extLst>
      <p:ext uri="{BB962C8B-B14F-4D97-AF65-F5344CB8AC3E}">
        <p14:creationId xmlns:p14="http://schemas.microsoft.com/office/powerpoint/2010/main" val="39077383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77EF42-AE57-8193-A575-C6233B5ACC2D}"/>
              </a:ext>
            </a:extLst>
          </p:cNvPr>
          <p:cNvSpPr>
            <a:spLocks noGrp="1"/>
          </p:cNvSpPr>
          <p:nvPr>
            <p:ph type="body" sz="half" idx="2"/>
          </p:nvPr>
        </p:nvSpPr>
        <p:spPr>
          <a:xfrm>
            <a:off x="541636" y="1342238"/>
            <a:ext cx="11077115" cy="4303553"/>
          </a:xfrm>
        </p:spPr>
        <p:txBody>
          <a:bodyPr>
            <a:normAutofit/>
          </a:bodyPr>
          <a:lstStyle/>
          <a:p>
            <a:r>
              <a:rPr lang="en-GB" sz="3200"/>
              <a:t>We value your feedback. Let us know what you think about this resource. Send your feedback to </a:t>
            </a:r>
            <a:r>
              <a:rPr lang="en-GB" sz="3200">
                <a:solidFill>
                  <a:srgbClr val="43CFB5"/>
                </a:solidFill>
                <a:hlinkClick r:id="rId2">
                  <a:extLst>
                    <a:ext uri="{A12FA001-AC4F-418D-AE19-62706E023703}">
                      <ahyp:hlinkClr xmlns:ahyp="http://schemas.microsoft.com/office/drawing/2018/hyperlinkcolor" val="tx"/>
                    </a:ext>
                  </a:extLst>
                </a:hlinkClick>
              </a:rPr>
              <a:t>prof.dev@rcot.co.uk</a:t>
            </a:r>
            <a:r>
              <a:rPr lang="en-GB" sz="3200"/>
              <a:t> or on Twitter </a:t>
            </a:r>
            <a:r>
              <a:rPr lang="en-GB" sz="3200">
                <a:solidFill>
                  <a:srgbClr val="43CFB5"/>
                </a:solidFill>
                <a:hlinkClick r:id="rId3">
                  <a:extLst>
                    <a:ext uri="{A12FA001-AC4F-418D-AE19-62706E023703}">
                      <ahyp:hlinkClr xmlns:ahyp="http://schemas.microsoft.com/office/drawing/2018/hyperlinkcolor" val="tx"/>
                    </a:ext>
                  </a:extLst>
                </a:hlinkClick>
              </a:rPr>
              <a:t>@CPD_RCOT</a:t>
            </a:r>
            <a:r>
              <a:rPr lang="en-GB" sz="3200">
                <a:solidFill>
                  <a:srgbClr val="43CFB5"/>
                </a:solidFill>
              </a:rPr>
              <a:t>. </a:t>
            </a:r>
          </a:p>
        </p:txBody>
      </p:sp>
    </p:spTree>
    <p:extLst>
      <p:ext uri="{BB962C8B-B14F-4D97-AF65-F5344CB8AC3E}">
        <p14:creationId xmlns:p14="http://schemas.microsoft.com/office/powerpoint/2010/main" val="12179378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E0DCB5-E3B2-D979-04A9-22CC7E65D762}"/>
              </a:ext>
            </a:extLst>
          </p:cNvPr>
          <p:cNvSpPr>
            <a:spLocks noGrp="1"/>
          </p:cNvSpPr>
          <p:nvPr>
            <p:ph idx="1"/>
          </p:nvPr>
        </p:nvSpPr>
        <p:spPr>
          <a:xfrm>
            <a:off x="541640" y="1269000"/>
            <a:ext cx="11134422" cy="4320000"/>
          </a:xfrm>
        </p:spPr>
        <p:txBody>
          <a:bodyPr vert="horz" lIns="0" tIns="0" rIns="0" bIns="0" numCol="1" rtlCol="0" anchor="t">
            <a:normAutofit/>
          </a:bodyPr>
          <a:lstStyle/>
          <a:p>
            <a:pPr marL="215900" indent="-215900"/>
            <a:r>
              <a:rPr lang="en-GB" sz="2400">
                <a:cs typeface="Arial" panose="020B0604020202020204"/>
              </a:rPr>
              <a:t>This tool supports you in keeping a record of the sessions you've attended, capturing your immediate thoughts and reflecting more deeply on one or two of the sessions you attended. You can follow the same format to reflect on more sessions if you wish.</a:t>
            </a:r>
          </a:p>
          <a:p>
            <a:pPr marL="215900" indent="-215900"/>
            <a:r>
              <a:rPr lang="en-GB" sz="2400">
                <a:cs typeface="Arial" panose="020B0604020202020204"/>
              </a:rPr>
              <a:t>The questions will prompt you to reflect on what you've learned, how that learning might be relevant to your practice and to identify any gaps in your knowledge. This will help you in meeting the </a:t>
            </a:r>
            <a:r>
              <a:rPr lang="en-GB" sz="2400">
                <a:cs typeface="Arial" panose="020B0604020202020204"/>
                <a:hlinkClick r:id="rId4">
                  <a:extLst>
                    <a:ext uri="{A12FA001-AC4F-418D-AE19-62706E023703}">
                      <ahyp:hlinkClr xmlns:ahyp="http://schemas.microsoft.com/office/drawing/2018/hyperlinkcolor" val="tx"/>
                    </a:ext>
                  </a:extLst>
                </a:hlinkClick>
              </a:rPr>
              <a:t>HCPC's CPD standards</a:t>
            </a:r>
            <a:r>
              <a:rPr lang="en-GB" sz="2400">
                <a:cs typeface="Arial" panose="020B0604020202020204"/>
              </a:rPr>
              <a:t>, so you may wish to use this as evidence of CPD. </a:t>
            </a:r>
          </a:p>
          <a:p>
            <a:pPr marL="215900" indent="-215900"/>
            <a:r>
              <a:rPr lang="en-GB" sz="2400">
                <a:cs typeface="Arial" panose="020B0604020202020204"/>
              </a:rPr>
              <a:t>You may also find it helpful to review your thoughts with a peer or mentor, or to discuss your learning in supervision.</a:t>
            </a:r>
          </a:p>
          <a:p>
            <a:pPr marL="0" indent="0">
              <a:buNone/>
            </a:pPr>
            <a:endParaRPr lang="en-GB" sz="2000">
              <a:cs typeface="Arial" panose="020B0604020202020204"/>
            </a:endParaRPr>
          </a:p>
          <a:p>
            <a:pPr marL="0" indent="0">
              <a:buNone/>
            </a:pPr>
            <a:endParaRPr lang="en-GB" sz="2000">
              <a:cs typeface="Arial" panose="020B0604020202020204"/>
            </a:endParaRPr>
          </a:p>
        </p:txBody>
      </p:sp>
      <p:sp>
        <p:nvSpPr>
          <p:cNvPr id="2" name="Title 1">
            <a:extLst>
              <a:ext uri="{FF2B5EF4-FFF2-40B4-BE49-F238E27FC236}">
                <a16:creationId xmlns:a16="http://schemas.microsoft.com/office/drawing/2014/main" id="{21306E21-90E9-4CA0-9A9F-9AE4EAF487BC}"/>
              </a:ext>
            </a:extLst>
          </p:cNvPr>
          <p:cNvSpPr>
            <a:spLocks noGrp="1"/>
          </p:cNvSpPr>
          <p:nvPr>
            <p:ph type="title"/>
          </p:nvPr>
        </p:nvSpPr>
        <p:spPr/>
        <p:txBody>
          <a:bodyPr/>
          <a:lstStyle/>
          <a:p>
            <a:r>
              <a:rPr lang="en-GB"/>
              <a:t>How to use this tool</a:t>
            </a:r>
          </a:p>
        </p:txBody>
      </p:sp>
    </p:spTree>
    <p:extLst>
      <p:ext uri="{BB962C8B-B14F-4D97-AF65-F5344CB8AC3E}">
        <p14:creationId xmlns:p14="http://schemas.microsoft.com/office/powerpoint/2010/main" val="21071546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F3E69D4F-8495-4556-EF2D-54D45CB54EE5}"/>
              </a:ext>
            </a:extLst>
          </p:cNvPr>
          <p:cNvGraphicFramePr>
            <a:graphicFrameLocks noGrp="1"/>
          </p:cNvGraphicFramePr>
          <p:nvPr>
            <p:ph idx="1"/>
            <p:extLst>
              <p:ext uri="{D42A27DB-BD31-4B8C-83A1-F6EECF244321}">
                <p14:modId xmlns:p14="http://schemas.microsoft.com/office/powerpoint/2010/main" val="1507095723"/>
              </p:ext>
            </p:extLst>
          </p:nvPr>
        </p:nvGraphicFramePr>
        <p:xfrm>
          <a:off x="541637" y="1317073"/>
          <a:ext cx="11134724" cy="4126714"/>
        </p:xfrm>
        <a:graphic>
          <a:graphicData uri="http://schemas.openxmlformats.org/drawingml/2006/table">
            <a:tbl>
              <a:tblPr firstRow="1" bandRow="1">
                <a:tableStyleId>{5940675A-B579-460E-94D1-54222C63F5DA}</a:tableStyleId>
              </a:tblPr>
              <a:tblGrid>
                <a:gridCol w="5567362">
                  <a:extLst>
                    <a:ext uri="{9D8B030D-6E8A-4147-A177-3AD203B41FA5}">
                      <a16:colId xmlns:a16="http://schemas.microsoft.com/office/drawing/2014/main" val="4151400838"/>
                    </a:ext>
                  </a:extLst>
                </a:gridCol>
                <a:gridCol w="5567362">
                  <a:extLst>
                    <a:ext uri="{9D8B030D-6E8A-4147-A177-3AD203B41FA5}">
                      <a16:colId xmlns:a16="http://schemas.microsoft.com/office/drawing/2014/main" val="2239243502"/>
                    </a:ext>
                  </a:extLst>
                </a:gridCol>
              </a:tblGrid>
              <a:tr h="207704">
                <a:tc>
                  <a:txBody>
                    <a:bodyPr/>
                    <a:lstStyle/>
                    <a:p>
                      <a:r>
                        <a:rPr lang="en-GB" b="1"/>
                        <a:t>Titles and dates of sessions attended:</a:t>
                      </a:r>
                    </a:p>
                  </a:txBody>
                  <a:tcPr>
                    <a:solidFill>
                      <a:srgbClr val="43CFB5"/>
                    </a:solidFill>
                  </a:tcPr>
                </a:tc>
                <a:tc>
                  <a:txBody>
                    <a:bodyPr/>
                    <a:lstStyle/>
                    <a:p>
                      <a:r>
                        <a:rPr lang="en-GB" b="1"/>
                        <a:t>Titles and dates of posters viewed:</a:t>
                      </a:r>
                    </a:p>
                  </a:txBody>
                  <a:tcPr>
                    <a:solidFill>
                      <a:srgbClr val="43CFB5"/>
                    </a:solidFill>
                  </a:tcPr>
                </a:tc>
                <a:extLst>
                  <a:ext uri="{0D108BD9-81ED-4DB2-BD59-A6C34878D82A}">
                    <a16:rowId xmlns:a16="http://schemas.microsoft.com/office/drawing/2014/main" val="3008154427"/>
                  </a:ext>
                </a:extLst>
              </a:tr>
              <a:tr h="296887">
                <a:tc>
                  <a:txBody>
                    <a:bodyPr/>
                    <a:lstStyle/>
                    <a:p>
                      <a:pPr marL="0" indent="0">
                        <a:buFont typeface="Arial" panose="020B0604020202020204" pitchFamily="34" charset="0"/>
                        <a:buNone/>
                      </a:pPr>
                      <a:endParaRPr lang="en-GB"/>
                    </a:p>
                  </a:txBody>
                  <a:tcPr/>
                </a:tc>
                <a:tc>
                  <a:txBody>
                    <a:bodyPr/>
                    <a:lstStyle/>
                    <a:p>
                      <a:endParaRPr lang="en-GB"/>
                    </a:p>
                  </a:txBody>
                  <a:tcPr/>
                </a:tc>
                <a:extLst>
                  <a:ext uri="{0D108BD9-81ED-4DB2-BD59-A6C34878D82A}">
                    <a16:rowId xmlns:a16="http://schemas.microsoft.com/office/drawing/2014/main" val="2640660021"/>
                  </a:ext>
                </a:extLst>
              </a:tr>
              <a:tr h="365760">
                <a:tc>
                  <a:txBody>
                    <a:bodyPr/>
                    <a:lstStyle/>
                    <a:p>
                      <a:endParaRPr lang="en-GB"/>
                    </a:p>
                  </a:txBody>
                  <a:tcPr/>
                </a:tc>
                <a:tc>
                  <a:txBody>
                    <a:bodyPr/>
                    <a:lstStyle/>
                    <a:p>
                      <a:endParaRPr lang="en-GB"/>
                    </a:p>
                  </a:txBody>
                  <a:tcPr/>
                </a:tc>
                <a:extLst>
                  <a:ext uri="{0D108BD9-81ED-4DB2-BD59-A6C34878D82A}">
                    <a16:rowId xmlns:a16="http://schemas.microsoft.com/office/drawing/2014/main" val="3372490580"/>
                  </a:ext>
                </a:extLst>
              </a:tr>
              <a:tr h="384629">
                <a:tc>
                  <a:txBody>
                    <a:bodyPr/>
                    <a:lstStyle/>
                    <a:p>
                      <a:endParaRPr lang="en-GB"/>
                    </a:p>
                  </a:txBody>
                  <a:tcPr/>
                </a:tc>
                <a:tc>
                  <a:txBody>
                    <a:bodyPr/>
                    <a:lstStyle/>
                    <a:p>
                      <a:endParaRPr lang="en-GB"/>
                    </a:p>
                  </a:txBody>
                  <a:tcPr/>
                </a:tc>
                <a:extLst>
                  <a:ext uri="{0D108BD9-81ED-4DB2-BD59-A6C34878D82A}">
                    <a16:rowId xmlns:a16="http://schemas.microsoft.com/office/drawing/2014/main" val="792025599"/>
                  </a:ext>
                </a:extLst>
              </a:tr>
              <a:tr h="207704">
                <a:tc>
                  <a:txBody>
                    <a:bodyPr/>
                    <a:lstStyle/>
                    <a:p>
                      <a:endParaRPr lang="en-GB"/>
                    </a:p>
                  </a:txBody>
                  <a:tcPr/>
                </a:tc>
                <a:tc>
                  <a:txBody>
                    <a:bodyPr/>
                    <a:lstStyle/>
                    <a:p>
                      <a:endParaRPr lang="en-GB"/>
                    </a:p>
                  </a:txBody>
                  <a:tcPr/>
                </a:tc>
                <a:extLst>
                  <a:ext uri="{0D108BD9-81ED-4DB2-BD59-A6C34878D82A}">
                    <a16:rowId xmlns:a16="http://schemas.microsoft.com/office/drawing/2014/main" val="1559202428"/>
                  </a:ext>
                </a:extLst>
              </a:tr>
              <a:tr h="365760">
                <a:tc>
                  <a:txBody>
                    <a:bodyPr/>
                    <a:lstStyle/>
                    <a:p>
                      <a:endParaRPr lang="en-GB"/>
                    </a:p>
                  </a:txBody>
                  <a:tcPr/>
                </a:tc>
                <a:tc>
                  <a:txBody>
                    <a:bodyPr/>
                    <a:lstStyle/>
                    <a:p>
                      <a:endParaRPr lang="en-GB"/>
                    </a:p>
                  </a:txBody>
                  <a:tcPr/>
                </a:tc>
                <a:extLst>
                  <a:ext uri="{0D108BD9-81ED-4DB2-BD59-A6C34878D82A}">
                    <a16:rowId xmlns:a16="http://schemas.microsoft.com/office/drawing/2014/main" val="1303017766"/>
                  </a:ext>
                </a:extLst>
              </a:tr>
              <a:tr h="365760">
                <a:tc>
                  <a:txBody>
                    <a:bodyPr/>
                    <a:lstStyle/>
                    <a:p>
                      <a:endParaRPr lang="en-GB"/>
                    </a:p>
                  </a:txBody>
                  <a:tcPr/>
                </a:tc>
                <a:tc>
                  <a:txBody>
                    <a:bodyPr/>
                    <a:lstStyle/>
                    <a:p>
                      <a:endParaRPr lang="en-GB"/>
                    </a:p>
                  </a:txBody>
                  <a:tcPr/>
                </a:tc>
                <a:extLst>
                  <a:ext uri="{0D108BD9-81ED-4DB2-BD59-A6C34878D82A}">
                    <a16:rowId xmlns:a16="http://schemas.microsoft.com/office/drawing/2014/main" val="1071558484"/>
                  </a:ext>
                </a:extLst>
              </a:tr>
              <a:tr h="207704">
                <a:tc>
                  <a:txBody>
                    <a:bodyPr/>
                    <a:lstStyle/>
                    <a:p>
                      <a:endParaRPr lang="en-GB"/>
                    </a:p>
                  </a:txBody>
                  <a:tcPr/>
                </a:tc>
                <a:tc>
                  <a:txBody>
                    <a:bodyPr/>
                    <a:lstStyle/>
                    <a:p>
                      <a:endParaRPr lang="en-GB"/>
                    </a:p>
                  </a:txBody>
                  <a:tcPr/>
                </a:tc>
                <a:extLst>
                  <a:ext uri="{0D108BD9-81ED-4DB2-BD59-A6C34878D82A}">
                    <a16:rowId xmlns:a16="http://schemas.microsoft.com/office/drawing/2014/main" val="2323805288"/>
                  </a:ext>
                </a:extLst>
              </a:tr>
              <a:tr h="407632">
                <a:tc>
                  <a:txBody>
                    <a:bodyPr/>
                    <a:lstStyle/>
                    <a:p>
                      <a:endParaRPr lang="en-GB"/>
                    </a:p>
                  </a:txBody>
                  <a:tcPr/>
                </a:tc>
                <a:tc>
                  <a:txBody>
                    <a:bodyPr/>
                    <a:lstStyle/>
                    <a:p>
                      <a:endParaRPr lang="en-GB"/>
                    </a:p>
                  </a:txBody>
                  <a:tcPr/>
                </a:tc>
                <a:extLst>
                  <a:ext uri="{0D108BD9-81ED-4DB2-BD59-A6C34878D82A}">
                    <a16:rowId xmlns:a16="http://schemas.microsoft.com/office/drawing/2014/main" val="2915910773"/>
                  </a:ext>
                </a:extLst>
              </a:tr>
              <a:tr h="408373">
                <a:tc>
                  <a:txBody>
                    <a:bodyPr/>
                    <a:lstStyle/>
                    <a:p>
                      <a:endParaRPr lang="en-GB"/>
                    </a:p>
                  </a:txBody>
                  <a:tcPr/>
                </a:tc>
                <a:tc>
                  <a:txBody>
                    <a:bodyPr/>
                    <a:lstStyle/>
                    <a:p>
                      <a:endParaRPr lang="en-GB"/>
                    </a:p>
                  </a:txBody>
                  <a:tcPr/>
                </a:tc>
                <a:extLst>
                  <a:ext uri="{0D108BD9-81ED-4DB2-BD59-A6C34878D82A}">
                    <a16:rowId xmlns:a16="http://schemas.microsoft.com/office/drawing/2014/main" val="3926098406"/>
                  </a:ext>
                </a:extLst>
              </a:tr>
              <a:tr h="207704">
                <a:tc>
                  <a:txBody>
                    <a:bodyPr/>
                    <a:lstStyle/>
                    <a:p>
                      <a:endParaRPr lang="en-GB"/>
                    </a:p>
                  </a:txBody>
                  <a:tcPr/>
                </a:tc>
                <a:tc>
                  <a:txBody>
                    <a:bodyPr/>
                    <a:lstStyle/>
                    <a:p>
                      <a:endParaRPr lang="en-GB"/>
                    </a:p>
                  </a:txBody>
                  <a:tcPr/>
                </a:tc>
                <a:extLst>
                  <a:ext uri="{0D108BD9-81ED-4DB2-BD59-A6C34878D82A}">
                    <a16:rowId xmlns:a16="http://schemas.microsoft.com/office/drawing/2014/main" val="3269657681"/>
                  </a:ext>
                </a:extLst>
              </a:tr>
            </a:tbl>
          </a:graphicData>
        </a:graphic>
      </p:graphicFrame>
      <p:sp>
        <p:nvSpPr>
          <p:cNvPr id="3" name="Title 2">
            <a:extLst>
              <a:ext uri="{FF2B5EF4-FFF2-40B4-BE49-F238E27FC236}">
                <a16:creationId xmlns:a16="http://schemas.microsoft.com/office/drawing/2014/main" id="{6CB89AAE-5B44-8339-3DEB-91F57A6FBC35}"/>
              </a:ext>
            </a:extLst>
          </p:cNvPr>
          <p:cNvSpPr>
            <a:spLocks noGrp="1"/>
          </p:cNvSpPr>
          <p:nvPr>
            <p:ph type="title"/>
          </p:nvPr>
        </p:nvSpPr>
        <p:spPr/>
        <p:txBody>
          <a:bodyPr/>
          <a:lstStyle/>
          <a:p>
            <a:r>
              <a:rPr lang="en-GB"/>
              <a:t>A record of the sessions you attended</a:t>
            </a:r>
          </a:p>
        </p:txBody>
      </p:sp>
    </p:spTree>
    <p:extLst>
      <p:ext uri="{BB962C8B-B14F-4D97-AF65-F5344CB8AC3E}">
        <p14:creationId xmlns:p14="http://schemas.microsoft.com/office/powerpoint/2010/main" val="9785490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CA7F3-B376-F733-A44D-D21C5CC5451A}"/>
              </a:ext>
            </a:extLst>
          </p:cNvPr>
          <p:cNvSpPr>
            <a:spLocks noGrp="1"/>
          </p:cNvSpPr>
          <p:nvPr>
            <p:ph type="title"/>
          </p:nvPr>
        </p:nvSpPr>
        <p:spPr/>
        <p:txBody>
          <a:bodyPr/>
          <a:lstStyle/>
          <a:p>
            <a:r>
              <a:rPr lang="en-GB"/>
              <a:t>Capture your thoughts</a:t>
            </a:r>
          </a:p>
        </p:txBody>
      </p:sp>
      <p:graphicFrame>
        <p:nvGraphicFramePr>
          <p:cNvPr id="4" name="Table 4">
            <a:extLst>
              <a:ext uri="{FF2B5EF4-FFF2-40B4-BE49-F238E27FC236}">
                <a16:creationId xmlns:a16="http://schemas.microsoft.com/office/drawing/2014/main" id="{AB0F3393-3F11-9C0F-BF91-37DF6B5305B9}"/>
              </a:ext>
            </a:extLst>
          </p:cNvPr>
          <p:cNvGraphicFramePr>
            <a:graphicFrameLocks noGrp="1"/>
          </p:cNvGraphicFramePr>
          <p:nvPr>
            <p:ph idx="1"/>
            <p:extLst>
              <p:ext uri="{D42A27DB-BD31-4B8C-83A1-F6EECF244321}">
                <p14:modId xmlns:p14="http://schemas.microsoft.com/office/powerpoint/2010/main" val="1801028560"/>
              </p:ext>
            </p:extLst>
          </p:nvPr>
        </p:nvGraphicFramePr>
        <p:xfrm>
          <a:off x="541636" y="3213716"/>
          <a:ext cx="10804025" cy="2317071"/>
        </p:xfrm>
        <a:graphic>
          <a:graphicData uri="http://schemas.openxmlformats.org/drawingml/2006/table">
            <a:tbl>
              <a:tblPr firstRow="1" bandRow="1">
                <a:tableStyleId>{5940675A-B579-460E-94D1-54222C63F5DA}</a:tableStyleId>
              </a:tblPr>
              <a:tblGrid>
                <a:gridCol w="10804025">
                  <a:extLst>
                    <a:ext uri="{9D8B030D-6E8A-4147-A177-3AD203B41FA5}">
                      <a16:colId xmlns:a16="http://schemas.microsoft.com/office/drawing/2014/main" val="1658722949"/>
                    </a:ext>
                  </a:extLst>
                </a:gridCol>
              </a:tblGrid>
              <a:tr h="2317071">
                <a:tc>
                  <a:txBody>
                    <a:bodyPr/>
                    <a:lstStyle/>
                    <a:p>
                      <a:endParaRPr lang="en-GB"/>
                    </a:p>
                  </a:txBody>
                  <a:tcPr/>
                </a:tc>
                <a:extLst>
                  <a:ext uri="{0D108BD9-81ED-4DB2-BD59-A6C34878D82A}">
                    <a16:rowId xmlns:a16="http://schemas.microsoft.com/office/drawing/2014/main" val="3969252162"/>
                  </a:ext>
                </a:extLst>
              </a:tr>
            </a:tbl>
          </a:graphicData>
        </a:graphic>
      </p:graphicFrame>
      <p:sp>
        <p:nvSpPr>
          <p:cNvPr id="7" name="TextBox 6">
            <a:extLst>
              <a:ext uri="{FF2B5EF4-FFF2-40B4-BE49-F238E27FC236}">
                <a16:creationId xmlns:a16="http://schemas.microsoft.com/office/drawing/2014/main" id="{AE25D28C-8938-7FE1-B42E-5C5A32D64045}"/>
              </a:ext>
            </a:extLst>
          </p:cNvPr>
          <p:cNvSpPr txBox="1"/>
          <p:nvPr/>
        </p:nvSpPr>
        <p:spPr>
          <a:xfrm>
            <a:off x="541636" y="2530137"/>
            <a:ext cx="9596663" cy="683580"/>
          </a:xfrm>
          <a:prstGeom prst="rect">
            <a:avLst/>
          </a:prstGeom>
          <a:noFill/>
        </p:spPr>
        <p:txBody>
          <a:bodyPr wrap="square" lIns="0" tIns="0" rIns="0" bIns="0" rtlCol="0" anchor="t">
            <a:noAutofit/>
          </a:bodyPr>
          <a:lstStyle/>
          <a:p>
            <a:pPr>
              <a:lnSpc>
                <a:spcPct val="102000"/>
              </a:lnSpc>
              <a:spcBef>
                <a:spcPts val="1000"/>
              </a:spcBef>
              <a:buClr>
                <a:schemeClr val="accent1"/>
              </a:buClr>
            </a:pPr>
            <a:r>
              <a:rPr lang="en-GB" sz="2800"/>
              <a:t>Which session(s) resonated with me the most and why?</a:t>
            </a:r>
          </a:p>
          <a:p>
            <a:pPr algn="l">
              <a:lnSpc>
                <a:spcPct val="102000"/>
              </a:lnSpc>
              <a:spcBef>
                <a:spcPts val="1000"/>
              </a:spcBef>
              <a:buClr>
                <a:schemeClr val="accent1"/>
              </a:buClr>
            </a:pPr>
            <a:endParaRPr lang="en-GB" sz="2600" err="1"/>
          </a:p>
        </p:txBody>
      </p:sp>
    </p:spTree>
    <p:extLst>
      <p:ext uri="{BB962C8B-B14F-4D97-AF65-F5344CB8AC3E}">
        <p14:creationId xmlns:p14="http://schemas.microsoft.com/office/powerpoint/2010/main" val="21136433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4EA6965B-5A27-421B-2DEA-B4C7121B4416}"/>
              </a:ext>
            </a:extLst>
          </p:cNvPr>
          <p:cNvGraphicFramePr>
            <a:graphicFrameLocks noGrp="1"/>
          </p:cNvGraphicFramePr>
          <p:nvPr>
            <p:ph idx="1"/>
            <p:extLst>
              <p:ext uri="{D42A27DB-BD31-4B8C-83A1-F6EECF244321}">
                <p14:modId xmlns:p14="http://schemas.microsoft.com/office/powerpoint/2010/main" val="4196762793"/>
              </p:ext>
            </p:extLst>
          </p:nvPr>
        </p:nvGraphicFramePr>
        <p:xfrm>
          <a:off x="541338" y="1439863"/>
          <a:ext cx="11134724" cy="4117558"/>
        </p:xfrm>
        <a:graphic>
          <a:graphicData uri="http://schemas.openxmlformats.org/drawingml/2006/table">
            <a:tbl>
              <a:tblPr firstRow="1" bandRow="1">
                <a:tableStyleId>{5940675A-B579-460E-94D1-54222C63F5DA}</a:tableStyleId>
              </a:tblPr>
              <a:tblGrid>
                <a:gridCol w="2592479">
                  <a:extLst>
                    <a:ext uri="{9D8B030D-6E8A-4147-A177-3AD203B41FA5}">
                      <a16:colId xmlns:a16="http://schemas.microsoft.com/office/drawing/2014/main" val="372330667"/>
                    </a:ext>
                  </a:extLst>
                </a:gridCol>
                <a:gridCol w="8542245">
                  <a:extLst>
                    <a:ext uri="{9D8B030D-6E8A-4147-A177-3AD203B41FA5}">
                      <a16:colId xmlns:a16="http://schemas.microsoft.com/office/drawing/2014/main" val="3375394116"/>
                    </a:ext>
                  </a:extLst>
                </a:gridCol>
              </a:tblGrid>
              <a:tr h="674045">
                <a:tc>
                  <a:txBody>
                    <a:bodyPr/>
                    <a:lstStyle/>
                    <a:p>
                      <a:r>
                        <a:rPr lang="en-GB"/>
                        <a:t>Session:</a:t>
                      </a:r>
                    </a:p>
                    <a:p>
                      <a:endParaRPr lang="en-GB"/>
                    </a:p>
                  </a:txBody>
                  <a:tcPr/>
                </a:tc>
                <a:tc>
                  <a:txBody>
                    <a:bodyPr/>
                    <a:lstStyle/>
                    <a:p>
                      <a:endParaRPr lang="en-GB"/>
                    </a:p>
                  </a:txBody>
                  <a:tcPr/>
                </a:tc>
                <a:extLst>
                  <a:ext uri="{0D108BD9-81ED-4DB2-BD59-A6C34878D82A}">
                    <a16:rowId xmlns:a16="http://schemas.microsoft.com/office/drawing/2014/main" val="2432574899"/>
                  </a:ext>
                </a:extLst>
              </a:tr>
              <a:tr h="1251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rPr>
                        <a:t>Why did I choose this session and what are my key learning points?</a:t>
                      </a:r>
                      <a:endParaRPr lang="en-GB"/>
                    </a:p>
                    <a:p>
                      <a:endParaRPr lang="en-GB"/>
                    </a:p>
                  </a:txBody>
                  <a:tcPr/>
                </a:tc>
                <a:tc>
                  <a:txBody>
                    <a:bodyPr/>
                    <a:lstStyle/>
                    <a:p>
                      <a:endParaRPr lang="en-GB"/>
                    </a:p>
                  </a:txBody>
                  <a:tcPr/>
                </a:tc>
                <a:extLst>
                  <a:ext uri="{0D108BD9-81ED-4DB2-BD59-A6C34878D82A}">
                    <a16:rowId xmlns:a16="http://schemas.microsoft.com/office/drawing/2014/main" val="3425822152"/>
                  </a:ext>
                </a:extLst>
              </a:tr>
              <a:tr h="9629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rPr>
                        <a:t>What questions did the session raise for me?</a:t>
                      </a:r>
                      <a:endParaRPr lang="en-GB"/>
                    </a:p>
                    <a:p>
                      <a:endParaRPr lang="en-GB"/>
                    </a:p>
                  </a:txBody>
                  <a:tcPr/>
                </a:tc>
                <a:tc>
                  <a:txBody>
                    <a:bodyPr/>
                    <a:lstStyle/>
                    <a:p>
                      <a:endParaRPr lang="en-GB"/>
                    </a:p>
                  </a:txBody>
                  <a:tcPr/>
                </a:tc>
                <a:extLst>
                  <a:ext uri="{0D108BD9-81ED-4DB2-BD59-A6C34878D82A}">
                    <a16:rowId xmlns:a16="http://schemas.microsoft.com/office/drawing/2014/main" val="2233509738"/>
                  </a:ext>
                </a:extLst>
              </a:tr>
              <a:tr h="1228794">
                <a:tc>
                  <a:txBody>
                    <a:bodyPr/>
                    <a:lstStyle/>
                    <a:p>
                      <a:pPr>
                        <a:lnSpc>
                          <a:spcPct val="98000"/>
                        </a:lnSpc>
                      </a:pPr>
                      <a:r>
                        <a:rPr lang="en-US" sz="1800">
                          <a:solidFill>
                            <a:schemeClr val="tx1"/>
                          </a:solidFill>
                        </a:rPr>
                        <a:t>How will this learning benefit my practice or service and the people I work with?</a:t>
                      </a:r>
                    </a:p>
                  </a:txBody>
                  <a:tcPr/>
                </a:tc>
                <a:tc>
                  <a:txBody>
                    <a:bodyPr/>
                    <a:lstStyle/>
                    <a:p>
                      <a:endParaRPr lang="en-GB"/>
                    </a:p>
                  </a:txBody>
                  <a:tcPr/>
                </a:tc>
                <a:extLst>
                  <a:ext uri="{0D108BD9-81ED-4DB2-BD59-A6C34878D82A}">
                    <a16:rowId xmlns:a16="http://schemas.microsoft.com/office/drawing/2014/main" val="894112258"/>
                  </a:ext>
                </a:extLst>
              </a:tr>
            </a:tbl>
          </a:graphicData>
        </a:graphic>
      </p:graphicFrame>
      <p:sp>
        <p:nvSpPr>
          <p:cNvPr id="3" name="Title 2">
            <a:extLst>
              <a:ext uri="{FF2B5EF4-FFF2-40B4-BE49-F238E27FC236}">
                <a16:creationId xmlns:a16="http://schemas.microsoft.com/office/drawing/2014/main" id="{8FB1CCD4-A0E4-2230-8404-09E37F487133}"/>
              </a:ext>
            </a:extLst>
          </p:cNvPr>
          <p:cNvSpPr>
            <a:spLocks noGrp="1"/>
          </p:cNvSpPr>
          <p:nvPr>
            <p:ph type="title"/>
          </p:nvPr>
        </p:nvSpPr>
        <p:spPr/>
        <p:txBody>
          <a:bodyPr/>
          <a:lstStyle/>
          <a:p>
            <a:r>
              <a:rPr lang="en-US"/>
              <a:t>Part one: my reflections and learning</a:t>
            </a:r>
            <a:endParaRPr lang="en-GB"/>
          </a:p>
        </p:txBody>
      </p:sp>
      <p:sp>
        <p:nvSpPr>
          <p:cNvPr id="7" name="TextBox 6">
            <a:extLst>
              <a:ext uri="{FF2B5EF4-FFF2-40B4-BE49-F238E27FC236}">
                <a16:creationId xmlns:a16="http://schemas.microsoft.com/office/drawing/2014/main" id="{0EDBB6AB-4781-F04E-E430-DA9018B535F8}"/>
              </a:ext>
            </a:extLst>
          </p:cNvPr>
          <p:cNvSpPr txBox="1"/>
          <p:nvPr/>
        </p:nvSpPr>
        <p:spPr>
          <a:xfrm>
            <a:off x="541338" y="930539"/>
            <a:ext cx="6569475" cy="353878"/>
          </a:xfrm>
          <a:prstGeom prst="rect">
            <a:avLst/>
          </a:prstGeom>
          <a:noFill/>
        </p:spPr>
        <p:txBody>
          <a:bodyPr wrap="square" lIns="0" tIns="0" rIns="0" bIns="0" rtlCol="0">
            <a:noAutofit/>
          </a:bodyPr>
          <a:lstStyle/>
          <a:p>
            <a:pPr algn="l">
              <a:lnSpc>
                <a:spcPct val="102000"/>
              </a:lnSpc>
              <a:spcBef>
                <a:spcPts val="1000"/>
              </a:spcBef>
              <a:buClr>
                <a:schemeClr val="accent1"/>
              </a:buClr>
            </a:pPr>
            <a:r>
              <a:rPr lang="en-GB" sz="2600"/>
              <a:t>Choose a session to reflect on further</a:t>
            </a:r>
          </a:p>
        </p:txBody>
      </p:sp>
    </p:spTree>
    <p:extLst>
      <p:ext uri="{BB962C8B-B14F-4D97-AF65-F5344CB8AC3E}">
        <p14:creationId xmlns:p14="http://schemas.microsoft.com/office/powerpoint/2010/main" val="38343985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4EA6965B-5A27-421B-2DEA-B4C7121B4416}"/>
              </a:ext>
            </a:extLst>
          </p:cNvPr>
          <p:cNvGraphicFramePr>
            <a:graphicFrameLocks noGrp="1"/>
          </p:cNvGraphicFramePr>
          <p:nvPr>
            <p:ph idx="1"/>
            <p:extLst>
              <p:ext uri="{D42A27DB-BD31-4B8C-83A1-F6EECF244321}">
                <p14:modId xmlns:p14="http://schemas.microsoft.com/office/powerpoint/2010/main" val="4145474751"/>
              </p:ext>
            </p:extLst>
          </p:nvPr>
        </p:nvGraphicFramePr>
        <p:xfrm>
          <a:off x="541338" y="1439863"/>
          <a:ext cx="11134724" cy="4135314"/>
        </p:xfrm>
        <a:graphic>
          <a:graphicData uri="http://schemas.openxmlformats.org/drawingml/2006/table">
            <a:tbl>
              <a:tblPr firstRow="1" bandRow="1">
                <a:tableStyleId>{5940675A-B579-460E-94D1-54222C63F5DA}</a:tableStyleId>
              </a:tblPr>
              <a:tblGrid>
                <a:gridCol w="2592479">
                  <a:extLst>
                    <a:ext uri="{9D8B030D-6E8A-4147-A177-3AD203B41FA5}">
                      <a16:colId xmlns:a16="http://schemas.microsoft.com/office/drawing/2014/main" val="372330667"/>
                    </a:ext>
                  </a:extLst>
                </a:gridCol>
                <a:gridCol w="8542245">
                  <a:extLst>
                    <a:ext uri="{9D8B030D-6E8A-4147-A177-3AD203B41FA5}">
                      <a16:colId xmlns:a16="http://schemas.microsoft.com/office/drawing/2014/main" val="3375394116"/>
                    </a:ext>
                  </a:extLst>
                </a:gridCol>
              </a:tblGrid>
              <a:tr h="1571954">
                <a:tc>
                  <a:txBody>
                    <a:bodyPr/>
                    <a:lstStyle/>
                    <a:p>
                      <a:pPr>
                        <a:lnSpc>
                          <a:spcPct val="98000"/>
                        </a:lnSpc>
                      </a:pPr>
                      <a:r>
                        <a:rPr lang="en-GB" sz="1800">
                          <a:solidFill>
                            <a:schemeClr val="tx1"/>
                          </a:solidFill>
                        </a:rPr>
                        <a:t>What actions will I take to put my learning into practice and fill gaps in my knowledge?</a:t>
                      </a:r>
                      <a:endParaRPr lang="en-US" sz="1800">
                        <a:solidFill>
                          <a:schemeClr val="tx1"/>
                        </a:solidFill>
                      </a:endParaRPr>
                    </a:p>
                    <a:p>
                      <a:endParaRPr lang="en-GB"/>
                    </a:p>
                  </a:txBody>
                  <a:tcPr/>
                </a:tc>
                <a:tc>
                  <a:txBody>
                    <a:bodyPr/>
                    <a:lstStyle/>
                    <a:p>
                      <a:endParaRPr lang="en-GB"/>
                    </a:p>
                  </a:txBody>
                  <a:tcPr/>
                </a:tc>
                <a:extLst>
                  <a:ext uri="{0D108BD9-81ED-4DB2-BD59-A6C34878D82A}">
                    <a16:rowId xmlns:a16="http://schemas.microsoft.com/office/drawing/2014/main" val="2432574899"/>
                  </a:ext>
                </a:extLst>
              </a:tr>
              <a:tr h="1278702">
                <a:tc>
                  <a:txBody>
                    <a:bodyPr/>
                    <a:lstStyle/>
                    <a:p>
                      <a:pPr>
                        <a:lnSpc>
                          <a:spcPct val="98000"/>
                        </a:lnSpc>
                      </a:pPr>
                      <a:r>
                        <a:rPr lang="en-US" sz="1800">
                          <a:solidFill>
                            <a:schemeClr val="tx1"/>
                          </a:solidFill>
                        </a:rPr>
                        <a:t>What further learning might I want to do now?</a:t>
                      </a:r>
                    </a:p>
                    <a:p>
                      <a:endParaRPr lang="en-GB"/>
                    </a:p>
                  </a:txBody>
                  <a:tcPr/>
                </a:tc>
                <a:tc>
                  <a:txBody>
                    <a:bodyPr/>
                    <a:lstStyle/>
                    <a:p>
                      <a:endParaRPr lang="en-GB"/>
                    </a:p>
                  </a:txBody>
                  <a:tcPr/>
                </a:tc>
                <a:extLst>
                  <a:ext uri="{0D108BD9-81ED-4DB2-BD59-A6C34878D82A}">
                    <a16:rowId xmlns:a16="http://schemas.microsoft.com/office/drawing/2014/main" val="3425822152"/>
                  </a:ext>
                </a:extLst>
              </a:tr>
              <a:tr h="1284658">
                <a:tc>
                  <a:txBody>
                    <a:bodyPr/>
                    <a:lstStyle/>
                    <a:p>
                      <a:pPr marL="0" marR="0" lvl="0" indent="0" algn="l" defTabSz="914400" rtl="0" eaLnBrk="1" fontAlgn="auto" latinLnBrk="0" hangingPunct="1">
                        <a:lnSpc>
                          <a:spcPct val="98000"/>
                        </a:lnSpc>
                        <a:spcBef>
                          <a:spcPts val="0"/>
                        </a:spcBef>
                        <a:spcAft>
                          <a:spcPts val="0"/>
                        </a:spcAft>
                        <a:buClrTx/>
                        <a:buSzTx/>
                        <a:buFontTx/>
                        <a:buNone/>
                        <a:tabLst/>
                        <a:defRPr/>
                      </a:pPr>
                      <a:r>
                        <a:rPr lang="en-US" sz="1800">
                          <a:solidFill>
                            <a:schemeClr val="tx1"/>
                          </a:solidFill>
                        </a:rPr>
                        <a:t>When will I check back on my progress?</a:t>
                      </a:r>
                    </a:p>
                    <a:p>
                      <a:endParaRPr lang="en-GB"/>
                    </a:p>
                    <a:p>
                      <a:endParaRPr lang="en-GB"/>
                    </a:p>
                  </a:txBody>
                  <a:tcPr/>
                </a:tc>
                <a:tc>
                  <a:txBody>
                    <a:bodyPr/>
                    <a:lstStyle/>
                    <a:p>
                      <a:endParaRPr lang="en-GB"/>
                    </a:p>
                  </a:txBody>
                  <a:tcPr/>
                </a:tc>
                <a:extLst>
                  <a:ext uri="{0D108BD9-81ED-4DB2-BD59-A6C34878D82A}">
                    <a16:rowId xmlns:a16="http://schemas.microsoft.com/office/drawing/2014/main" val="2233509738"/>
                  </a:ext>
                </a:extLst>
              </a:tr>
            </a:tbl>
          </a:graphicData>
        </a:graphic>
      </p:graphicFrame>
      <p:sp>
        <p:nvSpPr>
          <p:cNvPr id="3" name="Title 2">
            <a:extLst>
              <a:ext uri="{FF2B5EF4-FFF2-40B4-BE49-F238E27FC236}">
                <a16:creationId xmlns:a16="http://schemas.microsoft.com/office/drawing/2014/main" id="{8FB1CCD4-A0E4-2230-8404-09E37F487133}"/>
              </a:ext>
            </a:extLst>
          </p:cNvPr>
          <p:cNvSpPr>
            <a:spLocks noGrp="1"/>
          </p:cNvSpPr>
          <p:nvPr>
            <p:ph type="title"/>
          </p:nvPr>
        </p:nvSpPr>
        <p:spPr/>
        <p:txBody>
          <a:bodyPr/>
          <a:lstStyle/>
          <a:p>
            <a:r>
              <a:rPr lang="en-US"/>
              <a:t>Part two: my action plan</a:t>
            </a:r>
            <a:endParaRPr lang="en-GB"/>
          </a:p>
        </p:txBody>
      </p:sp>
      <p:sp>
        <p:nvSpPr>
          <p:cNvPr id="6" name="TextBox 5">
            <a:extLst>
              <a:ext uri="{FF2B5EF4-FFF2-40B4-BE49-F238E27FC236}">
                <a16:creationId xmlns:a16="http://schemas.microsoft.com/office/drawing/2014/main" id="{EE5B61C7-2405-2B85-9533-A24750C7E5A5}"/>
              </a:ext>
            </a:extLst>
          </p:cNvPr>
          <p:cNvSpPr txBox="1"/>
          <p:nvPr/>
        </p:nvSpPr>
        <p:spPr>
          <a:xfrm>
            <a:off x="515938" y="948890"/>
            <a:ext cx="6569475" cy="353878"/>
          </a:xfrm>
          <a:prstGeom prst="rect">
            <a:avLst/>
          </a:prstGeom>
          <a:noFill/>
        </p:spPr>
        <p:txBody>
          <a:bodyPr wrap="square" lIns="0" tIns="0" rIns="0" bIns="0" rtlCol="0">
            <a:noAutofit/>
          </a:bodyPr>
          <a:lstStyle/>
          <a:p>
            <a:pPr algn="l">
              <a:lnSpc>
                <a:spcPct val="102000"/>
              </a:lnSpc>
              <a:spcBef>
                <a:spcPts val="1000"/>
              </a:spcBef>
              <a:buClr>
                <a:schemeClr val="accent1"/>
              </a:buClr>
            </a:pPr>
            <a:r>
              <a:rPr lang="en-GB" sz="2600"/>
              <a:t>Consider what actions you will take now</a:t>
            </a:r>
          </a:p>
        </p:txBody>
      </p:sp>
    </p:spTree>
    <p:extLst>
      <p:ext uri="{BB962C8B-B14F-4D97-AF65-F5344CB8AC3E}">
        <p14:creationId xmlns:p14="http://schemas.microsoft.com/office/powerpoint/2010/main" val="4188722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4EA6965B-5A27-421B-2DEA-B4C7121B4416}"/>
              </a:ext>
            </a:extLst>
          </p:cNvPr>
          <p:cNvGraphicFramePr>
            <a:graphicFrameLocks noGrp="1"/>
          </p:cNvGraphicFramePr>
          <p:nvPr>
            <p:ph idx="1"/>
            <p:extLst>
              <p:ext uri="{D42A27DB-BD31-4B8C-83A1-F6EECF244321}">
                <p14:modId xmlns:p14="http://schemas.microsoft.com/office/powerpoint/2010/main" val="2559999153"/>
              </p:ext>
            </p:extLst>
          </p:nvPr>
        </p:nvGraphicFramePr>
        <p:xfrm>
          <a:off x="541338" y="1439863"/>
          <a:ext cx="11134724" cy="4126436"/>
        </p:xfrm>
        <a:graphic>
          <a:graphicData uri="http://schemas.openxmlformats.org/drawingml/2006/table">
            <a:tbl>
              <a:tblPr firstRow="1" bandRow="1">
                <a:tableStyleId>{5940675A-B579-460E-94D1-54222C63F5DA}</a:tableStyleId>
              </a:tblPr>
              <a:tblGrid>
                <a:gridCol w="2592479">
                  <a:extLst>
                    <a:ext uri="{9D8B030D-6E8A-4147-A177-3AD203B41FA5}">
                      <a16:colId xmlns:a16="http://schemas.microsoft.com/office/drawing/2014/main" val="372330667"/>
                    </a:ext>
                  </a:extLst>
                </a:gridCol>
                <a:gridCol w="8542245">
                  <a:extLst>
                    <a:ext uri="{9D8B030D-6E8A-4147-A177-3AD203B41FA5}">
                      <a16:colId xmlns:a16="http://schemas.microsoft.com/office/drawing/2014/main" val="3375394116"/>
                    </a:ext>
                  </a:extLst>
                </a:gridCol>
              </a:tblGrid>
              <a:tr h="675498">
                <a:tc>
                  <a:txBody>
                    <a:bodyPr/>
                    <a:lstStyle/>
                    <a:p>
                      <a:r>
                        <a:rPr lang="en-GB"/>
                        <a:t>Session:</a:t>
                      </a:r>
                    </a:p>
                    <a:p>
                      <a:endParaRPr lang="en-GB"/>
                    </a:p>
                  </a:txBody>
                  <a:tcPr/>
                </a:tc>
                <a:tc>
                  <a:txBody>
                    <a:bodyPr/>
                    <a:lstStyle/>
                    <a:p>
                      <a:endParaRPr lang="en-GB"/>
                    </a:p>
                  </a:txBody>
                  <a:tcPr/>
                </a:tc>
                <a:extLst>
                  <a:ext uri="{0D108BD9-81ED-4DB2-BD59-A6C34878D82A}">
                    <a16:rowId xmlns:a16="http://schemas.microsoft.com/office/drawing/2014/main" val="2432574899"/>
                  </a:ext>
                </a:extLst>
              </a:tr>
              <a:tr h="12544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rPr>
                        <a:t>Why did I choose this session and what are my key learning points?</a:t>
                      </a:r>
                      <a:endParaRPr lang="en-GB"/>
                    </a:p>
                    <a:p>
                      <a:endParaRPr lang="en-GB"/>
                    </a:p>
                  </a:txBody>
                  <a:tcPr/>
                </a:tc>
                <a:tc>
                  <a:txBody>
                    <a:bodyPr/>
                    <a:lstStyle/>
                    <a:p>
                      <a:endParaRPr lang="en-GB"/>
                    </a:p>
                  </a:txBody>
                  <a:tcPr/>
                </a:tc>
                <a:extLst>
                  <a:ext uri="{0D108BD9-81ED-4DB2-BD59-A6C34878D82A}">
                    <a16:rowId xmlns:a16="http://schemas.microsoft.com/office/drawing/2014/main" val="3425822152"/>
                  </a:ext>
                </a:extLst>
              </a:tr>
              <a:tr h="9649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rPr>
                        <a:t>What questions did the session raise for me?</a:t>
                      </a:r>
                      <a:endParaRPr lang="en-GB"/>
                    </a:p>
                    <a:p>
                      <a:endParaRPr lang="en-GB"/>
                    </a:p>
                  </a:txBody>
                  <a:tcPr/>
                </a:tc>
                <a:tc>
                  <a:txBody>
                    <a:bodyPr/>
                    <a:lstStyle/>
                    <a:p>
                      <a:endParaRPr lang="en-GB"/>
                    </a:p>
                  </a:txBody>
                  <a:tcPr/>
                </a:tc>
                <a:extLst>
                  <a:ext uri="{0D108BD9-81ED-4DB2-BD59-A6C34878D82A}">
                    <a16:rowId xmlns:a16="http://schemas.microsoft.com/office/drawing/2014/main" val="2233509738"/>
                  </a:ext>
                </a:extLst>
              </a:tr>
              <a:tr h="1231444">
                <a:tc>
                  <a:txBody>
                    <a:bodyPr/>
                    <a:lstStyle/>
                    <a:p>
                      <a:pPr>
                        <a:lnSpc>
                          <a:spcPct val="98000"/>
                        </a:lnSpc>
                      </a:pPr>
                      <a:r>
                        <a:rPr lang="en-US" sz="1800">
                          <a:solidFill>
                            <a:schemeClr val="tx1"/>
                          </a:solidFill>
                        </a:rPr>
                        <a:t>How will this learning benefit my practice or service and the people I work with?</a:t>
                      </a:r>
                    </a:p>
                  </a:txBody>
                  <a:tcPr/>
                </a:tc>
                <a:tc>
                  <a:txBody>
                    <a:bodyPr/>
                    <a:lstStyle/>
                    <a:p>
                      <a:endParaRPr lang="en-GB"/>
                    </a:p>
                  </a:txBody>
                  <a:tcPr/>
                </a:tc>
                <a:extLst>
                  <a:ext uri="{0D108BD9-81ED-4DB2-BD59-A6C34878D82A}">
                    <a16:rowId xmlns:a16="http://schemas.microsoft.com/office/drawing/2014/main" val="894112258"/>
                  </a:ext>
                </a:extLst>
              </a:tr>
            </a:tbl>
          </a:graphicData>
        </a:graphic>
      </p:graphicFrame>
      <p:sp>
        <p:nvSpPr>
          <p:cNvPr id="3" name="Title 2">
            <a:extLst>
              <a:ext uri="{FF2B5EF4-FFF2-40B4-BE49-F238E27FC236}">
                <a16:creationId xmlns:a16="http://schemas.microsoft.com/office/drawing/2014/main" id="{8FB1CCD4-A0E4-2230-8404-09E37F487133}"/>
              </a:ext>
            </a:extLst>
          </p:cNvPr>
          <p:cNvSpPr>
            <a:spLocks noGrp="1"/>
          </p:cNvSpPr>
          <p:nvPr>
            <p:ph type="title"/>
          </p:nvPr>
        </p:nvSpPr>
        <p:spPr/>
        <p:txBody>
          <a:bodyPr/>
          <a:lstStyle/>
          <a:p>
            <a:r>
              <a:rPr lang="en-US"/>
              <a:t>Part one: my reflections and learning</a:t>
            </a:r>
            <a:endParaRPr lang="en-GB"/>
          </a:p>
        </p:txBody>
      </p:sp>
      <p:sp>
        <p:nvSpPr>
          <p:cNvPr id="6" name="TextBox 5">
            <a:extLst>
              <a:ext uri="{FF2B5EF4-FFF2-40B4-BE49-F238E27FC236}">
                <a16:creationId xmlns:a16="http://schemas.microsoft.com/office/drawing/2014/main" id="{2B12E80B-D040-6657-264D-A1B9EB411F03}"/>
              </a:ext>
            </a:extLst>
          </p:cNvPr>
          <p:cNvSpPr txBox="1"/>
          <p:nvPr/>
        </p:nvSpPr>
        <p:spPr>
          <a:xfrm>
            <a:off x="541338" y="930539"/>
            <a:ext cx="6569475" cy="353878"/>
          </a:xfrm>
          <a:prstGeom prst="rect">
            <a:avLst/>
          </a:prstGeom>
          <a:noFill/>
        </p:spPr>
        <p:txBody>
          <a:bodyPr wrap="square" lIns="0" tIns="0" rIns="0" bIns="0" rtlCol="0">
            <a:noAutofit/>
          </a:bodyPr>
          <a:lstStyle/>
          <a:p>
            <a:pPr algn="l">
              <a:lnSpc>
                <a:spcPct val="102000"/>
              </a:lnSpc>
              <a:spcBef>
                <a:spcPts val="1000"/>
              </a:spcBef>
              <a:buClr>
                <a:schemeClr val="accent1"/>
              </a:buClr>
            </a:pPr>
            <a:r>
              <a:rPr lang="en-GB" sz="2600"/>
              <a:t>Choose another session to reflect on further</a:t>
            </a:r>
          </a:p>
        </p:txBody>
      </p:sp>
    </p:spTree>
    <p:extLst>
      <p:ext uri="{BB962C8B-B14F-4D97-AF65-F5344CB8AC3E}">
        <p14:creationId xmlns:p14="http://schemas.microsoft.com/office/powerpoint/2010/main" val="30087059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4EA6965B-5A27-421B-2DEA-B4C7121B4416}"/>
              </a:ext>
            </a:extLst>
          </p:cNvPr>
          <p:cNvGraphicFramePr>
            <a:graphicFrameLocks noGrp="1"/>
          </p:cNvGraphicFramePr>
          <p:nvPr>
            <p:ph idx="1"/>
            <p:extLst>
              <p:ext uri="{D42A27DB-BD31-4B8C-83A1-F6EECF244321}">
                <p14:modId xmlns:p14="http://schemas.microsoft.com/office/powerpoint/2010/main" val="3730474477"/>
              </p:ext>
            </p:extLst>
          </p:nvPr>
        </p:nvGraphicFramePr>
        <p:xfrm>
          <a:off x="541338" y="1439863"/>
          <a:ext cx="11134724" cy="4135314"/>
        </p:xfrm>
        <a:graphic>
          <a:graphicData uri="http://schemas.openxmlformats.org/drawingml/2006/table">
            <a:tbl>
              <a:tblPr firstRow="1" bandRow="1">
                <a:tableStyleId>{5940675A-B579-460E-94D1-54222C63F5DA}</a:tableStyleId>
              </a:tblPr>
              <a:tblGrid>
                <a:gridCol w="2592479">
                  <a:extLst>
                    <a:ext uri="{9D8B030D-6E8A-4147-A177-3AD203B41FA5}">
                      <a16:colId xmlns:a16="http://schemas.microsoft.com/office/drawing/2014/main" val="372330667"/>
                    </a:ext>
                  </a:extLst>
                </a:gridCol>
                <a:gridCol w="8542245">
                  <a:extLst>
                    <a:ext uri="{9D8B030D-6E8A-4147-A177-3AD203B41FA5}">
                      <a16:colId xmlns:a16="http://schemas.microsoft.com/office/drawing/2014/main" val="3375394116"/>
                    </a:ext>
                  </a:extLst>
                </a:gridCol>
              </a:tblGrid>
              <a:tr h="1571954">
                <a:tc>
                  <a:txBody>
                    <a:bodyPr/>
                    <a:lstStyle/>
                    <a:p>
                      <a:pPr>
                        <a:lnSpc>
                          <a:spcPct val="98000"/>
                        </a:lnSpc>
                      </a:pPr>
                      <a:r>
                        <a:rPr lang="en-GB" sz="1800">
                          <a:solidFill>
                            <a:schemeClr val="tx1"/>
                          </a:solidFill>
                        </a:rPr>
                        <a:t>What actions will I take to put my learning into practice and fill any gaps in my knowledge?</a:t>
                      </a:r>
                      <a:endParaRPr lang="en-US" sz="1800">
                        <a:solidFill>
                          <a:schemeClr val="tx1"/>
                        </a:solidFill>
                      </a:endParaRPr>
                    </a:p>
                    <a:p>
                      <a:endParaRPr lang="en-GB"/>
                    </a:p>
                  </a:txBody>
                  <a:tcPr/>
                </a:tc>
                <a:tc>
                  <a:txBody>
                    <a:bodyPr/>
                    <a:lstStyle/>
                    <a:p>
                      <a:endParaRPr lang="en-GB"/>
                    </a:p>
                  </a:txBody>
                  <a:tcPr/>
                </a:tc>
                <a:extLst>
                  <a:ext uri="{0D108BD9-81ED-4DB2-BD59-A6C34878D82A}">
                    <a16:rowId xmlns:a16="http://schemas.microsoft.com/office/drawing/2014/main" val="2432574899"/>
                  </a:ext>
                </a:extLst>
              </a:tr>
              <a:tr h="1278702">
                <a:tc>
                  <a:txBody>
                    <a:bodyPr/>
                    <a:lstStyle/>
                    <a:p>
                      <a:pPr>
                        <a:lnSpc>
                          <a:spcPct val="98000"/>
                        </a:lnSpc>
                      </a:pPr>
                      <a:r>
                        <a:rPr lang="en-US" sz="1800">
                          <a:solidFill>
                            <a:schemeClr val="tx1"/>
                          </a:solidFill>
                        </a:rPr>
                        <a:t>What further learning might I want to do now?</a:t>
                      </a:r>
                    </a:p>
                    <a:p>
                      <a:endParaRPr lang="en-GB"/>
                    </a:p>
                  </a:txBody>
                  <a:tcPr/>
                </a:tc>
                <a:tc>
                  <a:txBody>
                    <a:bodyPr/>
                    <a:lstStyle/>
                    <a:p>
                      <a:endParaRPr lang="en-GB"/>
                    </a:p>
                  </a:txBody>
                  <a:tcPr/>
                </a:tc>
                <a:extLst>
                  <a:ext uri="{0D108BD9-81ED-4DB2-BD59-A6C34878D82A}">
                    <a16:rowId xmlns:a16="http://schemas.microsoft.com/office/drawing/2014/main" val="3425822152"/>
                  </a:ext>
                </a:extLst>
              </a:tr>
              <a:tr h="1284658">
                <a:tc>
                  <a:txBody>
                    <a:bodyPr/>
                    <a:lstStyle/>
                    <a:p>
                      <a:pPr marL="0" marR="0" lvl="0" indent="0" algn="l" defTabSz="914400" rtl="0" eaLnBrk="1" fontAlgn="auto" latinLnBrk="0" hangingPunct="1">
                        <a:lnSpc>
                          <a:spcPct val="98000"/>
                        </a:lnSpc>
                        <a:spcBef>
                          <a:spcPts val="0"/>
                        </a:spcBef>
                        <a:spcAft>
                          <a:spcPts val="0"/>
                        </a:spcAft>
                        <a:buClrTx/>
                        <a:buSzTx/>
                        <a:buFontTx/>
                        <a:buNone/>
                        <a:tabLst/>
                        <a:defRPr/>
                      </a:pPr>
                      <a:r>
                        <a:rPr lang="en-US" sz="1800">
                          <a:solidFill>
                            <a:schemeClr val="tx1"/>
                          </a:solidFill>
                        </a:rPr>
                        <a:t>When will I check back on my progress?</a:t>
                      </a:r>
                    </a:p>
                    <a:p>
                      <a:endParaRPr lang="en-GB"/>
                    </a:p>
                    <a:p>
                      <a:endParaRPr lang="en-GB"/>
                    </a:p>
                  </a:txBody>
                  <a:tcPr/>
                </a:tc>
                <a:tc>
                  <a:txBody>
                    <a:bodyPr/>
                    <a:lstStyle/>
                    <a:p>
                      <a:endParaRPr lang="en-GB"/>
                    </a:p>
                  </a:txBody>
                  <a:tcPr/>
                </a:tc>
                <a:extLst>
                  <a:ext uri="{0D108BD9-81ED-4DB2-BD59-A6C34878D82A}">
                    <a16:rowId xmlns:a16="http://schemas.microsoft.com/office/drawing/2014/main" val="2233509738"/>
                  </a:ext>
                </a:extLst>
              </a:tr>
            </a:tbl>
          </a:graphicData>
        </a:graphic>
      </p:graphicFrame>
      <p:sp>
        <p:nvSpPr>
          <p:cNvPr id="3" name="Title 2">
            <a:extLst>
              <a:ext uri="{FF2B5EF4-FFF2-40B4-BE49-F238E27FC236}">
                <a16:creationId xmlns:a16="http://schemas.microsoft.com/office/drawing/2014/main" id="{8FB1CCD4-A0E4-2230-8404-09E37F487133}"/>
              </a:ext>
            </a:extLst>
          </p:cNvPr>
          <p:cNvSpPr>
            <a:spLocks noGrp="1"/>
          </p:cNvSpPr>
          <p:nvPr>
            <p:ph type="title"/>
          </p:nvPr>
        </p:nvSpPr>
        <p:spPr/>
        <p:txBody>
          <a:bodyPr/>
          <a:lstStyle/>
          <a:p>
            <a:r>
              <a:rPr lang="en-US"/>
              <a:t>Part two: my action plan</a:t>
            </a:r>
            <a:endParaRPr lang="en-GB"/>
          </a:p>
        </p:txBody>
      </p:sp>
      <p:sp>
        <p:nvSpPr>
          <p:cNvPr id="6" name="TextBox 5">
            <a:extLst>
              <a:ext uri="{FF2B5EF4-FFF2-40B4-BE49-F238E27FC236}">
                <a16:creationId xmlns:a16="http://schemas.microsoft.com/office/drawing/2014/main" id="{34ED9919-FAAC-B960-923D-7148C0AEF0BE}"/>
              </a:ext>
            </a:extLst>
          </p:cNvPr>
          <p:cNvSpPr txBox="1"/>
          <p:nvPr/>
        </p:nvSpPr>
        <p:spPr>
          <a:xfrm>
            <a:off x="515938" y="948890"/>
            <a:ext cx="6569475" cy="353878"/>
          </a:xfrm>
          <a:prstGeom prst="rect">
            <a:avLst/>
          </a:prstGeom>
          <a:noFill/>
        </p:spPr>
        <p:txBody>
          <a:bodyPr wrap="square" lIns="0" tIns="0" rIns="0" bIns="0" rtlCol="0">
            <a:noAutofit/>
          </a:bodyPr>
          <a:lstStyle/>
          <a:p>
            <a:pPr algn="l">
              <a:lnSpc>
                <a:spcPct val="102000"/>
              </a:lnSpc>
              <a:spcBef>
                <a:spcPts val="1000"/>
              </a:spcBef>
              <a:buClr>
                <a:schemeClr val="accent1"/>
              </a:buClr>
            </a:pPr>
            <a:r>
              <a:rPr lang="en-GB" sz="2600"/>
              <a:t>Consider what actions you will take now</a:t>
            </a:r>
          </a:p>
        </p:txBody>
      </p:sp>
    </p:spTree>
    <p:extLst>
      <p:ext uri="{BB962C8B-B14F-4D97-AF65-F5344CB8AC3E}">
        <p14:creationId xmlns:p14="http://schemas.microsoft.com/office/powerpoint/2010/main" val="41725191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E0DCB5-E3B2-D979-04A9-22CC7E65D762}"/>
              </a:ext>
            </a:extLst>
          </p:cNvPr>
          <p:cNvSpPr>
            <a:spLocks noGrp="1"/>
          </p:cNvSpPr>
          <p:nvPr>
            <p:ph idx="1"/>
          </p:nvPr>
        </p:nvSpPr>
        <p:spPr>
          <a:xfrm>
            <a:off x="541640" y="1440000"/>
            <a:ext cx="10839533" cy="4320000"/>
          </a:xfrm>
        </p:spPr>
        <p:txBody>
          <a:bodyPr vert="horz" lIns="0" tIns="0" rIns="0" bIns="0" numCol="1" rtlCol="0" anchor="t">
            <a:normAutofit fontScale="77500" lnSpcReduction="20000"/>
          </a:bodyPr>
          <a:lstStyle/>
          <a:p>
            <a:pPr marL="215900" indent="-215900"/>
            <a:r>
              <a:rPr lang="en-GB"/>
              <a:t>Broughton W, Harris G eds (2019) Principles for continuing professional development and lifelong learning in health and social care. The Interprofessional CPD and Lifelong Learning UK Working Group. Bridgwater: College of Paramedics. Available at: </a:t>
            </a:r>
            <a:r>
              <a:rPr lang="en-GB">
                <a:hlinkClick r:id="rId2">
                  <a:extLst>
                    <a:ext uri="{A12FA001-AC4F-418D-AE19-62706E023703}">
                      <ahyp:hlinkClr xmlns:ahyp="http://schemas.microsoft.com/office/drawing/2018/hyperlinkcolor" val="tx"/>
                    </a:ext>
                  </a:extLst>
                </a:hlinkClick>
              </a:rPr>
              <a:t>https://www.rcot.co.uk/practice-resources/rcot-publications/downloads/rcot-standards-and-ethics</a:t>
            </a:r>
            <a:r>
              <a:rPr lang="en-GB"/>
              <a:t> 								Accessed on 04.05.23.</a:t>
            </a:r>
            <a:endParaRPr lang="en-US"/>
          </a:p>
          <a:p>
            <a:pPr marL="215900" indent="-215900"/>
            <a:endParaRPr lang="en-GB">
              <a:cs typeface="Arial" panose="020B0604020202020204"/>
            </a:endParaRPr>
          </a:p>
          <a:p>
            <a:pPr marL="215900" indent="-215900"/>
            <a:r>
              <a:rPr lang="en-GB"/>
              <a:t>Royal College of Occupational Therapists (2021) Career development framework: guiding principles for occupational therapy. Second Edition, RCOT. Available at:  </a:t>
            </a:r>
            <a:r>
              <a:rPr lang="en-GB">
                <a:hlinkClick r:id="rId3">
                  <a:extLst>
                    <a:ext uri="{A12FA001-AC4F-418D-AE19-62706E023703}">
                      <ahyp:hlinkClr xmlns:ahyp="http://schemas.microsoft.com/office/drawing/2018/hyperlinkcolor" val="tx"/>
                    </a:ext>
                  </a:extLst>
                </a:hlinkClick>
              </a:rPr>
              <a:t>https://www.rcot.co.uk/publications/career-development-framework</a:t>
            </a:r>
            <a:r>
              <a:rPr lang="en-GB"/>
              <a:t> 	Accessed on 04.05.23.</a:t>
            </a:r>
            <a:endParaRPr lang="en-GB">
              <a:cs typeface="Arial" panose="020B0604020202020204"/>
            </a:endParaRPr>
          </a:p>
          <a:p>
            <a:pPr marL="215900" indent="-215900"/>
            <a:endParaRPr lang="en-GB">
              <a:cs typeface="Arial" panose="020B0604020202020204"/>
            </a:endParaRPr>
          </a:p>
          <a:p>
            <a:pPr marL="215900" indent="-215900"/>
            <a:r>
              <a:rPr lang="en-GB"/>
              <a:t>Royal College of Occupational Therapists (2021) Professional standards for occupational therapy practice, conduct and ethics. RCOT. Available at: </a:t>
            </a:r>
            <a:r>
              <a:rPr lang="en-GB">
                <a:hlinkClick r:id="rId2">
                  <a:extLst>
                    <a:ext uri="{A12FA001-AC4F-418D-AE19-62706E023703}">
                      <ahyp:hlinkClr xmlns:ahyp="http://schemas.microsoft.com/office/drawing/2018/hyperlinkcolor" val="tx"/>
                    </a:ext>
                  </a:extLst>
                </a:hlinkClick>
              </a:rPr>
              <a:t>https://www.rcot.co.uk/practice-resources/rcot-publications/downloads/rcot-standards-and-ethics</a:t>
            </a:r>
            <a:r>
              <a:rPr lang="en-GB"/>
              <a:t>  	Accessed on 04.05.23.</a:t>
            </a:r>
            <a:endParaRPr lang="en-GB">
              <a:cs typeface="Arial" panose="020B0604020202020204"/>
            </a:endParaRPr>
          </a:p>
          <a:p>
            <a:pPr marL="215900" indent="-215900"/>
            <a:endParaRPr lang="en-GB">
              <a:cs typeface="Arial" panose="020B0604020202020204"/>
            </a:endParaRPr>
          </a:p>
        </p:txBody>
      </p:sp>
      <p:sp>
        <p:nvSpPr>
          <p:cNvPr id="2" name="Title 1">
            <a:extLst>
              <a:ext uri="{FF2B5EF4-FFF2-40B4-BE49-F238E27FC236}">
                <a16:creationId xmlns:a16="http://schemas.microsoft.com/office/drawing/2014/main" id="{21306E21-90E9-4CA0-9A9F-9AE4EAF487BC}"/>
              </a:ext>
            </a:extLst>
          </p:cNvPr>
          <p:cNvSpPr>
            <a:spLocks noGrp="1"/>
          </p:cNvSpPr>
          <p:nvPr>
            <p:ph type="title"/>
          </p:nvPr>
        </p:nvSpPr>
        <p:spPr/>
        <p:txBody>
          <a:bodyPr/>
          <a:lstStyle/>
          <a:p>
            <a:r>
              <a:rPr lang="en-GB"/>
              <a:t>Further resources</a:t>
            </a:r>
          </a:p>
        </p:txBody>
      </p:sp>
    </p:spTree>
    <p:extLst>
      <p:ext uri="{BB962C8B-B14F-4D97-AF65-F5344CB8AC3E}">
        <p14:creationId xmlns:p14="http://schemas.microsoft.com/office/powerpoint/2010/main" val="18369221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RCOT">
  <a:themeElements>
    <a:clrScheme name="RCOT 2022">
      <a:dk1>
        <a:srgbClr val="003643"/>
      </a:dk1>
      <a:lt1>
        <a:srgbClr val="FFFFFF"/>
      </a:lt1>
      <a:dk2>
        <a:srgbClr val="6E35A3"/>
      </a:dk2>
      <a:lt2>
        <a:srgbClr val="E6705D"/>
      </a:lt2>
      <a:accent1>
        <a:srgbClr val="43CFB5"/>
      </a:accent1>
      <a:accent2>
        <a:srgbClr val="7EE1E8"/>
      </a:accent2>
      <a:accent3>
        <a:srgbClr val="7575DF"/>
      </a:accent3>
      <a:accent4>
        <a:srgbClr val="F7E64D"/>
      </a:accent4>
      <a:accent5>
        <a:srgbClr val="FFC2FF"/>
      </a:accent5>
      <a:accent6>
        <a:srgbClr val="616161"/>
      </a:accent6>
      <a:hlink>
        <a:srgbClr val="6F34A3"/>
      </a:hlink>
      <a:folHlink>
        <a:srgbClr val="6161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102000"/>
          </a:lnSpc>
          <a:spcBef>
            <a:spcPts val="1000"/>
          </a:spcBef>
          <a:buClr>
            <a:schemeClr val="accent1"/>
          </a:buClr>
          <a:defRPr sz="2600" dirty="0" err="1" smtClean="0"/>
        </a:defPPr>
      </a:lstStyle>
    </a:txDef>
  </a:objectDefaults>
  <a:extraClrSchemeLst/>
  <a:extLst>
    <a:ext uri="{05A4C25C-085E-4340-85A3-A5531E510DB2}">
      <thm15:themeFamily xmlns:thm15="http://schemas.microsoft.com/office/thememl/2012/main" name="RCOT-template-alternative" id="{9410A95C-BD68-B640-A22B-A45B245BD75B}" vid="{1016FD65-4CEB-874D-B953-BDC57951C1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F819C0103728438125F29459418C87" ma:contentTypeVersion="16" ma:contentTypeDescription="Create a new document." ma:contentTypeScope="" ma:versionID="28030b202b0184fbb19826dab5dc9e99">
  <xsd:schema xmlns:xsd="http://www.w3.org/2001/XMLSchema" xmlns:xs="http://www.w3.org/2001/XMLSchema" xmlns:p="http://schemas.microsoft.com/office/2006/metadata/properties" xmlns:ns2="bcca6526-e802-4175-b949-1c7e3f94d86c" xmlns:ns3="301bce64-ad0b-4143-877a-f6e7ccdf697d" targetNamespace="http://schemas.microsoft.com/office/2006/metadata/properties" ma:root="true" ma:fieldsID="32a6a757a12c165b4c26a0edbf7399a1" ns2:_="" ns3:_="">
    <xsd:import namespace="bcca6526-e802-4175-b949-1c7e3f94d86c"/>
    <xsd:import namespace="301bce64-ad0b-4143-877a-f6e7ccdf697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OCR" minOccurs="0"/>
                <xsd:element ref="ns3:MediaServiceGenerationTime" minOccurs="0"/>
                <xsd:element ref="ns3:MediaServiceEventHashCode"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ca6526-e802-4175-b949-1c7e3f94d86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06921c4-5d7c-4c43-8b48-c9d337be7538}" ma:internalName="TaxCatchAll" ma:showField="CatchAllData" ma:web="bcca6526-e802-4175-b949-1c7e3f94d86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01bce64-ad0b-4143-877a-f6e7ccdf697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61192ce-d741-42f0-bf32-2e964c76fe00"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01bce64-ad0b-4143-877a-f6e7ccdf697d">
      <Terms xmlns="http://schemas.microsoft.com/office/infopath/2007/PartnerControls"/>
    </lcf76f155ced4ddcb4097134ff3c332f>
    <TaxCatchAll xmlns="bcca6526-e802-4175-b949-1c7e3f94d86c" xsi:nil="true"/>
    <SharedWithUsers xmlns="bcca6526-e802-4175-b949-1c7e3f94d86c">
      <UserInfo>
        <DisplayName>Livia Dascalciuc</DisplayName>
        <AccountId>235</AccountId>
        <AccountType/>
      </UserInfo>
      <UserInfo>
        <DisplayName>Emma Grover</DisplayName>
        <AccountId>135</AccountId>
        <AccountType/>
      </UserInfo>
      <UserInfo>
        <DisplayName>Kay Taher</DisplayName>
        <AccountId>19</AccountId>
        <AccountType/>
      </UserInfo>
    </SharedWithUsers>
  </documentManagement>
</p:properties>
</file>

<file path=customXml/itemProps1.xml><?xml version="1.0" encoding="utf-8"?>
<ds:datastoreItem xmlns:ds="http://schemas.openxmlformats.org/officeDocument/2006/customXml" ds:itemID="{5FC69AD4-0303-473D-B4DC-F961E84C2898}">
  <ds:schemaRefs>
    <ds:schemaRef ds:uri="http://schemas.microsoft.com/sharepoint/v3/contenttype/forms"/>
  </ds:schemaRefs>
</ds:datastoreItem>
</file>

<file path=customXml/itemProps2.xml><?xml version="1.0" encoding="utf-8"?>
<ds:datastoreItem xmlns:ds="http://schemas.openxmlformats.org/officeDocument/2006/customXml" ds:itemID="{2BF30A95-9F28-428A-AF07-979DEDAD2504}">
  <ds:schemaRefs>
    <ds:schemaRef ds:uri="301bce64-ad0b-4143-877a-f6e7ccdf697d"/>
    <ds:schemaRef ds:uri="bcca6526-e802-4175-b949-1c7e3f94d86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67DB48C-4F6F-439C-AA51-FE31BBE51626}">
  <ds:schemaRefs>
    <ds:schemaRef ds:uri="301bce64-ad0b-4143-877a-f6e7ccdf697d"/>
    <ds:schemaRef ds:uri="bcca6526-e802-4175-b949-1c7e3f94d86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RCOT PowerPoint standard template (2)</Template>
  <Application>Microsoft Office PowerPoint</Application>
  <PresentationFormat>Widescreen</PresentationFormat>
  <Slides>10</Slides>
  <Notes>1</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RCOT</vt:lpstr>
      <vt:lpstr>Reflections from  Annual Conference 2023 </vt:lpstr>
      <vt:lpstr>How to use this tool</vt:lpstr>
      <vt:lpstr>A record of the sessions you attended</vt:lpstr>
      <vt:lpstr>Capture your thoughts</vt:lpstr>
      <vt:lpstr>Part one: my reflections and learning</vt:lpstr>
      <vt:lpstr>Part two: my action plan</vt:lpstr>
      <vt:lpstr>Part one: my reflections and learning</vt:lpstr>
      <vt:lpstr>Part two: my action plan</vt:lpstr>
      <vt:lpstr>Further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Grover</dc:creator>
  <cp:revision>1</cp:revision>
  <cp:lastPrinted>2022-01-04T14:29:51Z</cp:lastPrinted>
  <dcterms:created xsi:type="dcterms:W3CDTF">2023-05-04T08:52:10Z</dcterms:created>
  <dcterms:modified xsi:type="dcterms:W3CDTF">2023-05-11T16:39:38Z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0x0101009DF819C0103728438125F29459418C87</vt:lpwstr>
  </property>
  <property fmtid="{D5CDD505-2E9C-101B-9397-08002B2CF9AE}" pid="3" name="MediaServiceImageTags">
    <vt:lpwstr/>
  </property>
</Properties>
</file>