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7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16" r:id="rId12"/>
    <p:sldId id="317" r:id="rId13"/>
    <p:sldId id="347" r:id="rId14"/>
    <p:sldId id="339" r:id="rId15"/>
    <p:sldId id="340" r:id="rId16"/>
    <p:sldId id="341" r:id="rId17"/>
    <p:sldId id="342" r:id="rId18"/>
    <p:sldId id="3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7"/>
    <p:restoredTop sz="96327"/>
  </p:normalViewPr>
  <p:slideViewPr>
    <p:cSldViewPr snapToGrid="0" snapToObjects="1">
      <p:cViewPr>
        <p:scale>
          <a:sx n="75" d="100"/>
          <a:sy n="75" d="100"/>
        </p:scale>
        <p:origin x="720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59FB64-4F19-334F-8E05-861D58855F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CA87E-E1A8-E74B-AAC1-650BC9C0B1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0D092-C125-F649-8EDF-CB0F00E04E1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431B0-4354-8C4D-A0B7-9EE972D27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2DBB-4EA4-DD47-AB6F-45D2A36FD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076F1-2C7C-854B-886E-51E10082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29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F9C85-7E1A-6F49-830C-EF063969E7E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F1C96-0F32-4040-BD4A-A69D2811C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130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1C96-0F32-4040-BD4A-A69D2811C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Tea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44989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uma &amp; musculoskeletal he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4C6CF-D832-3F4C-9CB0-02EF8D0749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8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Ti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A4C37-D463-F947-ACF5-645E8DD395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2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ern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A5C71-4660-E846-946D-F45E9E56C8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89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F0479-E276-0048-BCAE-B1402C2EA2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3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st Midlands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F2501-7591-6D4C-B902-FE7AE2CD70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2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ern Ireland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5317C-D0DD-D941-AD7E-D8F4C63042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ern &amp; Yorkshire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81401-F572-474D-8015-84C31072F6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05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 West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13BF9-6440-F746-B334-08A9951A6A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82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ttish Eastern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1E471-3578-E34B-95E2-D9B0C5E7FE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31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ttish Northern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809C9-D618-6C43-9059-EA3AC1A2CB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39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ldren young people &amp; fam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C8C31-2339-0C4F-A8FF-CE869A7AFC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ttish Western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71414-9F0E-084E-BC37-6310B69DDE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8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East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48EFF-8F5A-8946-AA6B-8F827091E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1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West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DE440-7D2A-3144-99FD-BA83270C91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t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A2394-B533-274F-873E-87F896F8E8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46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es (Cymru)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72FBC-75CC-0347-9D78-058DDAD100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232ED-5DE7-BF4E-AEA7-8585094E4D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1637" y="5956298"/>
            <a:ext cx="2744488" cy="6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Teal Plai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9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8340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ldren young people &amp; families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2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ing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7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58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health conditions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5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89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ing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CC09-3627-0348-ADF7-A43AEDB2BF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2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health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rological practic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er peopl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5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with learning disabitilies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021097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7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uma &amp; musculoskeletal health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5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4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88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er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5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9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5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0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st Midlands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5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8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ern Ireland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9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F4918-5D0B-CF4B-93ED-56A320C203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31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ern &amp; Yorkshir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7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 Wes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5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3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ttish Easter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5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9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ttish Norther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5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ttish Wester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9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Eas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5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23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Wes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5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82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3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47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es (Cymru)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11134424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637" y="5956298"/>
            <a:ext cx="2744488" cy="632269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7" y="2279326"/>
            <a:ext cx="11134425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AF1CE-7D60-474D-9614-B2A0BEB9D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88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E4C2485-7FC6-9A43-8445-37A1A5761E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8AE15861-9AEE-6A40-9F4A-C5B336139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815229"/>
            <a:ext cx="3071715" cy="609398"/>
          </a:xfrm>
        </p:spPr>
        <p:txBody>
          <a:bodyPr lIns="0" tIns="0" rIns="0" bIns="0" anchor="t" anchorCtr="0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FE42110-2058-604F-BFEB-1B48BA9BF14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31370" y="1080000"/>
            <a:ext cx="6118990" cy="459237"/>
          </a:xfrm>
          <a:solidFill>
            <a:schemeClr val="bg2"/>
          </a:solidFill>
        </p:spPr>
        <p:txBody>
          <a:bodyPr lIns="7200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Agenda 1 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9E9383B-47F5-AE4B-B132-E4D99312C6C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531370" y="1653489"/>
            <a:ext cx="6118990" cy="459237"/>
          </a:xfrm>
          <a:solidFill>
            <a:schemeClr val="bg2"/>
          </a:solidFill>
        </p:spPr>
        <p:txBody>
          <a:bodyPr lIns="7200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Agenda 2 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7313C3F-B1F3-8D4A-BD02-5652E68D67F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531370" y="2226978"/>
            <a:ext cx="6118990" cy="459237"/>
          </a:xfrm>
          <a:solidFill>
            <a:schemeClr val="bg2"/>
          </a:solidFill>
        </p:spPr>
        <p:txBody>
          <a:bodyPr lIns="72000" rIns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Agenda 3 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919D676-D518-1A4C-8244-A5CD95530EF2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531370" y="2800467"/>
            <a:ext cx="6118990" cy="459237"/>
          </a:xfrm>
          <a:solidFill>
            <a:schemeClr val="bg2"/>
          </a:solidFill>
        </p:spPr>
        <p:txBody>
          <a:bodyPr lIns="7200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Agenda 4 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41D8C16-2D8A-9D45-BA76-53379557901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531370" y="3373956"/>
            <a:ext cx="6118990" cy="459237"/>
          </a:xfrm>
          <a:solidFill>
            <a:schemeClr val="bg2"/>
          </a:solidFill>
        </p:spPr>
        <p:txBody>
          <a:bodyPr lIns="7200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Agenda 5 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7099A68-BEB1-D941-B5DA-5EAE6D7026F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531370" y="3932493"/>
            <a:ext cx="6118990" cy="459237"/>
          </a:xfrm>
          <a:solidFill>
            <a:schemeClr val="bg2"/>
          </a:solidFill>
        </p:spPr>
        <p:txBody>
          <a:bodyPr lIns="7200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Agenda 6 Click to 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B9C0012-79A2-514B-BC51-EE984D03AB5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531370" y="4491030"/>
            <a:ext cx="6118990" cy="459237"/>
          </a:xfrm>
          <a:solidFill>
            <a:schemeClr val="bg2"/>
          </a:solidFill>
        </p:spPr>
        <p:txBody>
          <a:bodyPr lIns="7200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Agenda 7 Click to add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9DDEB0-0FA6-5441-842E-FBA6B2E7225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5531370" y="5049567"/>
            <a:ext cx="6118990" cy="459237"/>
          </a:xfrm>
          <a:solidFill>
            <a:schemeClr val="bg2"/>
          </a:solidFill>
        </p:spPr>
        <p:txBody>
          <a:bodyPr lIns="7200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Agenda 8 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7657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health conditions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3AD54-4958-6945-96B5-820DE7BABC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1935674"/>
            <a:ext cx="10260000" cy="3600000"/>
          </a:xfrm>
        </p:spPr>
        <p:txBody>
          <a:bodyPr lIns="0" tIns="0" rIns="0" bIns="0" numCol="1">
            <a:normAutofit/>
          </a:bodyPr>
          <a:lstStyle>
            <a:lvl1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Clr>
                <a:schemeClr val="bg2"/>
              </a:buClr>
              <a:buNone/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800099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400" b="1" baseline="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BFF037-BF26-2648-AE50-A62A07B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73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x 2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799200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400" b="1" baseline="0"/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1638" y="1935679"/>
            <a:ext cx="5040000" cy="3600000"/>
          </a:xfrm>
        </p:spPr>
        <p:txBody>
          <a:bodyPr lIns="0" tIns="0" rIns="0" bIns="0" numCol="1">
            <a:normAutofit/>
          </a:bodyPr>
          <a:lstStyle>
            <a:lvl1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BFF037-BF26-2648-AE50-A62A07B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935674"/>
            <a:ext cx="5040000" cy="3600000"/>
          </a:xfrm>
        </p:spPr>
        <p:txBody>
          <a:bodyPr lIns="0" tIns="0" rIns="0" bIns="0" numCol="1">
            <a:normAutofit/>
          </a:bodyPr>
          <a:lstStyle>
            <a:lvl1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17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ext and Ima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800100"/>
            <a:ext cx="1026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4400" b="1" baseline="0"/>
            </a:lvl1pPr>
          </a:lstStyle>
          <a:p>
            <a:r>
              <a:rPr lang="en-GB" dirty="0"/>
              <a:t>Click to add title </a:t>
            </a:r>
            <a:br>
              <a:rPr lang="en-GB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BFF037-BF26-2648-AE50-A62A07B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2C6F1A-C911-8C47-9A89-CD2E8E4F82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1639" y="1935671"/>
            <a:ext cx="5040000" cy="3600000"/>
          </a:xfrm>
        </p:spPr>
        <p:txBody>
          <a:bodyPr lIns="0" tIns="0" rIns="0" bIns="0" numCol="1">
            <a:normAutofit/>
          </a:bodyPr>
          <a:lstStyle>
            <a:lvl1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574A6CE-BB26-2243-BD1F-C02BB23FEC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5628" y="1935676"/>
            <a:ext cx="5040000" cy="360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7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2A3CC-77D2-0746-8D46-3A7DC51A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800097"/>
            <a:ext cx="11152520" cy="133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38A5CB-0137-9342-8E32-19D3FD1D65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2651" y="2349794"/>
            <a:ext cx="4317718" cy="45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Dark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D8DD5-F4B2-4C4E-938D-CB9CD9B22E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3496" y="2268187"/>
            <a:ext cx="6808504" cy="48112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028109-7A16-304A-877A-98257D0AB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800099"/>
            <a:ext cx="11142360" cy="133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48415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Dark Te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20176F-26BA-6849-B868-5D33EFC98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800098"/>
            <a:ext cx="11142360" cy="133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116818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ED238-AF72-794E-998B-FFE5747DCC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6202" y="2339163"/>
            <a:ext cx="4468996" cy="4290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E3C374-F69E-7647-B74C-8962D2F2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800099"/>
            <a:ext cx="11142360" cy="133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13468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3FEDC-2C8E-EA43-9A24-AD5D22A626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1162" y="2371060"/>
            <a:ext cx="3390300" cy="43615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2B6109-3470-194B-BD72-34E4BE4E8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800098"/>
            <a:ext cx="11142360" cy="133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16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E19-D673-0940-81BA-77C3B5C02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4E3CDE-3B6C-BE4A-A05F-125AE275E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800099"/>
            <a:ext cx="11142360" cy="1332000"/>
          </a:xfrm>
        </p:spPr>
        <p:txBody>
          <a:bodyPr lIns="0" tIns="0" rIns="0" bIns="0" anchor="t" anchorCtr="0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52068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800098"/>
            <a:ext cx="4680000" cy="1332000"/>
          </a:xfrm>
        </p:spPr>
        <p:txBody>
          <a:bodyPr lIns="0" tIns="0" rIns="0" bIns="0" anchor="t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2304285"/>
            <a:ext cx="4680000" cy="3600000"/>
          </a:xfrm>
        </p:spPr>
        <p:txBody>
          <a:bodyPr lIns="0" tIns="0" rIns="0" bIns="0" numCol="1">
            <a:normAutofit/>
          </a:bodyPr>
          <a:lstStyle>
            <a:lvl1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BFF037-BF26-2648-AE50-A62A07B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8148E9-DD91-904F-9F57-DD0176D542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70360" y="2304287"/>
            <a:ext cx="4680000" cy="3600000"/>
          </a:xfrm>
        </p:spPr>
        <p:txBody>
          <a:bodyPr lIns="0" tIns="0" rIns="0" bIns="0" numCol="1">
            <a:normAutofit/>
          </a:bodyPr>
          <a:lstStyle>
            <a:lvl1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2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Health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F9399-1737-464E-8E36-7E3DF114DD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44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800098"/>
            <a:ext cx="4680000" cy="1332000"/>
          </a:xfrm>
        </p:spPr>
        <p:txBody>
          <a:bodyPr lIns="0" tIns="0" rIns="0" bIns="0" anchor="t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2304287"/>
            <a:ext cx="4680000" cy="3600000"/>
          </a:xfrm>
        </p:spPr>
        <p:txBody>
          <a:bodyPr lIns="0" tIns="0" rIns="0" bIns="0" numCol="1">
            <a:normAutofit/>
          </a:bodyPr>
          <a:lstStyle>
            <a:lvl1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BFF037-BF26-2648-AE50-A62A07B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E59661B-8423-3C4B-BF02-81B9FA78B5CC}"/>
              </a:ext>
            </a:extLst>
          </p:cNvPr>
          <p:cNvSpPr/>
          <p:nvPr userDrawn="1"/>
        </p:nvSpPr>
        <p:spPr>
          <a:xfrm>
            <a:off x="7728155" y="1642147"/>
            <a:ext cx="3922205" cy="39222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4A8C283-EA53-5841-A4A4-F9D65FD4E2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106293" y="2061895"/>
            <a:ext cx="3165927" cy="3240000"/>
          </a:xfrm>
        </p:spPr>
        <p:txBody>
          <a:bodyPr lIns="0" tIns="0" rIns="0" bIns="0" anchor="ctr" anchorCtr="0">
            <a:sp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</a:t>
            </a:r>
            <a:br>
              <a:rPr lang="en-US" dirty="0"/>
            </a:br>
            <a:r>
              <a:rPr lang="en-US" dirty="0"/>
              <a:t>stat or info</a:t>
            </a:r>
          </a:p>
        </p:txBody>
      </p:sp>
    </p:spTree>
    <p:extLst>
      <p:ext uri="{BB962C8B-B14F-4D97-AF65-F5344CB8AC3E}">
        <p14:creationId xmlns:p14="http://schemas.microsoft.com/office/powerpoint/2010/main" val="1669773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reakout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800099"/>
            <a:ext cx="4680000" cy="1218795"/>
          </a:xfrm>
        </p:spPr>
        <p:txBody>
          <a:bodyPr lIns="0" tIns="0" rIns="0" bIns="0" anchor="t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2304287"/>
            <a:ext cx="4680000" cy="3600000"/>
          </a:xfrm>
        </p:spPr>
        <p:txBody>
          <a:bodyPr lIns="0" tIns="0" rIns="0" bIns="0" numCol="1">
            <a:normAutofit/>
          </a:bodyPr>
          <a:lstStyle>
            <a:lvl1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BFF037-BF26-2648-AE50-A62A07B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B7C3B-EC63-0A4F-8595-718CDF0DD4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1436" y="295104"/>
            <a:ext cx="2058924" cy="64541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248408F-49CD-5E46-BE75-A66776881CC3}"/>
              </a:ext>
            </a:extLst>
          </p:cNvPr>
          <p:cNvSpPr/>
          <p:nvPr userDrawn="1"/>
        </p:nvSpPr>
        <p:spPr>
          <a:xfrm>
            <a:off x="7430629" y="1790891"/>
            <a:ext cx="4260209" cy="42602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F74FA25-E95E-9F46-BD6C-041A0BBF4D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7104" y="1336078"/>
            <a:ext cx="5644896" cy="4603922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lvl1pPr marL="360000" indent="0" algn="ctr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20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3CB-4521-5A4B-B967-9B8C795E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8" y="338726"/>
            <a:ext cx="6480000" cy="1260000"/>
          </a:xfrm>
        </p:spPr>
        <p:txBody>
          <a:bodyPr lIns="0" tIns="0" rIns="0" bIns="0" anchor="t" anchorCtr="0">
            <a:normAutofit/>
          </a:bodyPr>
          <a:lstStyle>
            <a:lvl1pPr>
              <a:defRPr b="1"/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D013-966F-884C-B1C6-7E8C52F41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2398425"/>
            <a:ext cx="11134423" cy="3240000"/>
          </a:xfrm>
        </p:spPr>
        <p:txBody>
          <a:bodyPr lIns="0" tIns="0" rIns="0" bIns="0" numCol="1">
            <a:normAutofit/>
          </a:bodyPr>
          <a:lstStyle>
            <a:lvl1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AF76-D108-694D-AB00-7C0D84B2BE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BFF037-BF26-2648-AE50-A62A07B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86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A35982-B7FA-7249-8409-93213B6A02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2398425"/>
            <a:ext cx="7611760" cy="324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70A60E-C965-2642-A45A-823C15E81285}"/>
              </a:ext>
            </a:extLst>
          </p:cNvPr>
          <p:cNvSpPr/>
          <p:nvPr userDrawn="1"/>
        </p:nvSpPr>
        <p:spPr>
          <a:xfrm>
            <a:off x="8484433" y="2398425"/>
            <a:ext cx="3165927" cy="31659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01C4-0670-0040-AFE2-AD864FF97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4892FC7-F759-9843-BFF7-58AB7322F4A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84433" y="2362800"/>
            <a:ext cx="3165927" cy="3240000"/>
          </a:xfrm>
        </p:spPr>
        <p:txBody>
          <a:bodyPr lIns="0" tIns="0" rIns="0" bIns="0" anchor="ctr" anchorCtr="0">
            <a:sp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</a:t>
            </a:r>
            <a:br>
              <a:rPr lang="en-US" dirty="0"/>
            </a:br>
            <a:r>
              <a:rPr lang="en-US" dirty="0"/>
              <a:t>stat or info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6A3DFF5-4079-C544-A079-A6863536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479264-ACC2-3C4B-A40C-921E4558F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2" y="338729"/>
            <a:ext cx="6480000" cy="1260000"/>
          </a:xfrm>
        </p:spPr>
        <p:txBody>
          <a:bodyPr lIns="0" tIns="0" rIns="0" bIns="0" anchor="t" anchorCtr="0">
            <a:normAutofit/>
          </a:bodyPr>
          <a:lstStyle>
            <a:lvl1pPr>
              <a:defRPr b="1"/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36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reakout im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CA3872-125E-D844-ACC6-04DE18BE45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8DF0E-C547-8C4A-AF07-EEE52F658E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40" y="2398425"/>
            <a:ext cx="5786008" cy="324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189D1B-F290-C64F-A0C7-4BBB06A0103F}"/>
              </a:ext>
            </a:extLst>
          </p:cNvPr>
          <p:cNvSpPr/>
          <p:nvPr userDrawn="1"/>
        </p:nvSpPr>
        <p:spPr>
          <a:xfrm>
            <a:off x="7430629" y="1790891"/>
            <a:ext cx="4260209" cy="42602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E632EB-8FE9-754B-85D0-554F7D7E3C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7104" y="1336078"/>
            <a:ext cx="5644896" cy="4603922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lvl1pPr marL="360000" indent="0" algn="ctr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FC67852-C149-6343-AF31-3D18E4E925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8DCFBF-782F-4240-B65A-A141970F4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39" y="338729"/>
            <a:ext cx="6480000" cy="1260000"/>
          </a:xfrm>
        </p:spPr>
        <p:txBody>
          <a:bodyPr lIns="0" tIns="0" rIns="0" bIns="0" anchor="t" anchorCtr="0">
            <a:normAutofit/>
          </a:bodyPr>
          <a:lstStyle>
            <a:lvl1pPr>
              <a:defRPr b="1"/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08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265689-32B2-894B-A669-460C6B0F8A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F75BA3-9ABB-E641-A440-558798F73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40" y="808393"/>
            <a:ext cx="6090654" cy="1332000"/>
          </a:xfrm>
        </p:spPr>
        <p:txBody>
          <a:bodyPr lIns="0" tIns="0" rIns="0" bIns="0" anchor="t" anchorCtr="0">
            <a:normAutofit/>
          </a:bodyPr>
          <a:lstStyle>
            <a:lvl1pPr>
              <a:defRPr b="1"/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0CCC791-0A8A-164D-A1D2-1FD526D7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FF6BE4-5439-B64E-8266-4191516D9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639" y="2398425"/>
            <a:ext cx="6090653" cy="324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5600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Dark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32A00E-8AA9-D54E-B4B0-3FF8033BA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0" y="5955902"/>
            <a:ext cx="2058924" cy="645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3E047E-03E2-9745-877A-C6B56430E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7296" y="819967"/>
            <a:ext cx="5853064" cy="1332000"/>
          </a:xfrm>
        </p:spPr>
        <p:txBody>
          <a:bodyPr lIns="0" tIns="0" rIns="0" bIns="0" anchor="t" anchorCtr="0">
            <a:normAutofit/>
          </a:bodyPr>
          <a:lstStyle>
            <a:lvl1pPr>
              <a:defRPr b="1"/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3AF6C9-31DB-234C-B857-1BF624316F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97296" y="2259968"/>
            <a:ext cx="5853064" cy="36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5CD396-4800-F541-A03C-81222F8A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202C88C-929E-D042-A6E8-813430570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6048" y="819968"/>
            <a:ext cx="4066032" cy="3776416"/>
          </a:xfrm>
          <a:prstGeom prst="rect">
            <a:avLst/>
          </a:prstGeom>
          <a:noFill/>
        </p:spPr>
        <p:txBody>
          <a:bodyPr wrap="none" lIns="0" tIns="0" rIns="0" bIns="0" anchor="t" anchorCtr="0">
            <a:normAutofit/>
          </a:bodyPr>
          <a:lstStyle>
            <a:lvl1pPr marL="360000" indent="0" algn="l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Delete or </a:t>
            </a:r>
            <a:br>
              <a:rPr lang="en-US" dirty="0"/>
            </a:br>
            <a:r>
              <a:rPr lang="en-US" dirty="0"/>
              <a:t>click icon 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587402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D3ED4E-61CE-294C-BDD9-F61A536D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38" y="457201"/>
            <a:ext cx="2058924" cy="6454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E3B88B-B2F2-C749-8664-396EB058070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F1C143-7328-0141-9502-FFE25EB779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3151853"/>
            <a:ext cx="4328931" cy="133200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EDAEA-497D-0E4B-B181-F202AFB67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1438" y="6007099"/>
            <a:ext cx="1574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88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ast overskrift">
            <a:extLst>
              <a:ext uri="{FF2B5EF4-FFF2-40B4-BE49-F238E27FC236}">
                <a16:creationId xmlns:a16="http://schemas.microsoft.com/office/drawing/2014/main" id="{CAFEEFE8-84FF-EA4E-B8BB-049E603BB2AF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guidance &amp; tips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59F24CF-69D2-234A-AAB9-4B0BC7A171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1" y="1459334"/>
            <a:ext cx="2772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Always use this PPT template and don't change colours, fonts, text size or create different designs. See the brand book for more guidance.</a:t>
            </a:r>
            <a:endParaRPr lang="da-DK" altLang="da-DK" sz="10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da-DK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da-DK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12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a-DK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da-DK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1ADB34C-EDBF-CD41-B8DC-CF366240FB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7227" y="1459334"/>
            <a:ext cx="27703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da-DK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on the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arrow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next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view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dropdown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menu of </a:t>
            </a:r>
            <a:b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possible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slide layouts</a:t>
            </a:r>
            <a:endParaRPr lang="da-DK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12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da-DK" altLang="da-DK" sz="12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click on the icon and choose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0368FCE-A14D-684D-B294-762F608A27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68233" y="1459334"/>
            <a:ext cx="27720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da-DK" altLang="da-DK" sz="10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Header &amp; </a:t>
            </a:r>
            <a:r>
              <a:rPr lang="da-DK" sz="1600" dirty="0" err="1">
                <a:latin typeface="Arial" panose="020B0604020202020204" pitchFamily="34" charset="0"/>
                <a:cs typeface="Arial" panose="020B0604020202020204" pitchFamily="34" charset="0"/>
              </a:rPr>
              <a:t>footer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 err="1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altLang="da-DK" sz="12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1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4DBEAA-0DB8-8D4A-B98F-36F9404EC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7691" y="4777577"/>
            <a:ext cx="337820" cy="371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D06B6D-71E9-3846-B694-6DCA90702F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54" y="3967049"/>
            <a:ext cx="608076" cy="337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D7E66E-93E4-0C48-80BE-60A4500577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1785" y="1807403"/>
            <a:ext cx="7366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83D3E1-8B82-EE45-8C31-4B388F1DB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7204344" y="3796898"/>
            <a:ext cx="421170" cy="395632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C26EBEA4-4F9A-114A-B324-72CB4B441C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72296" y="5621887"/>
            <a:ext cx="508000" cy="787400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7AC8BA73-346D-784A-89CC-42D3BE8889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76760" y="2983250"/>
            <a:ext cx="800100" cy="253365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FA8DD67E-D0B2-6A4B-B938-54BADA8BDE0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80478" y="5054909"/>
            <a:ext cx="419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rological practice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4E0FB-762A-3A47-8389-5E39457FF2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06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er people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E9337-BBDF-5E40-846C-B80023C21F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5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with learning disabilit Titl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BA73-081C-BE43-AED8-2BA5D1511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639" y="800098"/>
            <a:ext cx="6090655" cy="1332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B477C-12EC-DB41-832A-C0101DE35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38" y="5955902"/>
            <a:ext cx="2058924" cy="645414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6BD9976-0283-D740-BA62-E4EC7EA79F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638" y="2279326"/>
            <a:ext cx="6090656" cy="90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0D6A3-7ADB-AB48-A063-808D2A14E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1201" y="5712227"/>
            <a:ext cx="252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C1EFC-B520-1D44-AB01-08834D80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77039"/>
            <a:ext cx="11160000" cy="133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D84F-EBC3-2845-AF92-B6BDE030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099944"/>
            <a:ext cx="1116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B8108-2794-F14D-A5CF-2BE760865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64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1B85E33-636B-C24E-AA55-34FB80DEAD45}" type="datetime1">
              <a:rPr lang="en-GB" smtClean="0"/>
              <a:t>20/01/2022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71992-B27D-4246-ACD1-AF51083C0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7160" y="63119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E634052-B349-6340-B91C-DAB0451BF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EF3F506-8663-8546-969E-1F277E3AE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676" r:id="rId25"/>
    <p:sldLayoutId id="2147483675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8" r:id="rId44"/>
    <p:sldLayoutId id="2147483694" r:id="rId45"/>
    <p:sldLayoutId id="2147483695" r:id="rId46"/>
    <p:sldLayoutId id="2147483696" r:id="rId47"/>
    <p:sldLayoutId id="2147483697" r:id="rId48"/>
    <p:sldLayoutId id="2147483654" r:id="rId49"/>
    <p:sldLayoutId id="2147483672" r:id="rId50"/>
    <p:sldLayoutId id="2147483673" r:id="rId51"/>
    <p:sldLayoutId id="2147483674" r:id="rId52"/>
    <p:sldLayoutId id="2147483651" r:id="rId53"/>
    <p:sldLayoutId id="2147483666" r:id="rId54"/>
    <p:sldLayoutId id="2147483669" r:id="rId55"/>
    <p:sldLayoutId id="2147483661" r:id="rId56"/>
    <p:sldLayoutId id="2147483667" r:id="rId57"/>
    <p:sldLayoutId id="2147483668" r:id="rId58"/>
    <p:sldLayoutId id="2147483650" r:id="rId59"/>
    <p:sldLayoutId id="2147483664" r:id="rId60"/>
    <p:sldLayoutId id="2147483665" r:id="rId61"/>
    <p:sldLayoutId id="2147483663" r:id="rId62"/>
    <p:sldLayoutId id="2147483652" r:id="rId63"/>
    <p:sldLayoutId id="2147483653" r:id="rId64"/>
    <p:sldLayoutId id="2147483655" r:id="rId65"/>
    <p:sldLayoutId id="2147483656" r:id="rId66"/>
    <p:sldLayoutId id="2147483657" r:id="rId67"/>
    <p:sldLayoutId id="2147483658" r:id="rId6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4133" userDrawn="1">
          <p15:clr>
            <a:srgbClr val="F26B43"/>
          </p15:clr>
        </p15:guide>
        <p15:guide id="6" orient="horz" pos="504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  <p15:guide id="9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AD5C-E3A2-9647-B5B5-2602EA250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Branches PPT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7734F-CFA8-7F49-AAF7-B0FF528A4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638" y="2705100"/>
            <a:ext cx="6090656" cy="12319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Download and save as </a:t>
            </a:r>
            <a:r>
              <a:rPr lang="en-US" b="1" dirty="0"/>
              <a:t>.</a:t>
            </a:r>
            <a:r>
              <a:rPr lang="en-US" b="1" dirty="0" err="1"/>
              <a:t>potx</a:t>
            </a:r>
            <a:r>
              <a:rPr lang="en-US" b="1" dirty="0"/>
              <a:t> </a:t>
            </a:r>
            <a:r>
              <a:rPr lang="en-US" dirty="0"/>
              <a:t>PPT template on your PC</a:t>
            </a:r>
          </a:p>
          <a:p>
            <a:r>
              <a:rPr lang="en-US" dirty="0"/>
              <a:t>Click on </a:t>
            </a:r>
            <a:r>
              <a:rPr lang="en-US" b="1" dirty="0"/>
              <a:t>New Slide </a:t>
            </a:r>
            <a:r>
              <a:rPr lang="en-US" dirty="0"/>
              <a:t>to select and insert header for your Specialist Section or region – there are two versions with hero O graphic and plain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3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D52D-B147-5F40-AC69-77BD3931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7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0C0B-6C07-C249-94D4-7B1A56C3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29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3B93-327F-234D-ADC2-6DCAFBD2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1266-0F17-FD46-8D39-8ABB57903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37E24-2967-D24D-AB45-8840745C4A9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5FCE-E1E7-B047-BA7D-AC25FFCD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1187D-59D5-5847-AE4B-0310418F2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AE9DA-D964-F046-959C-A00704937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D2ED-55E0-B04A-84CE-4A483112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C8CDC-5FD4-4D46-A176-87C6AF64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8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0CA8F7-2F51-A840-AE22-1CE4F59C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3307F-E156-1647-A673-0AEB6FD87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FE9042-6F92-4D46-A348-48D302AC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0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0535-978A-E74A-880A-13FD3DB8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D2722-F1F8-8042-9302-143DE835486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41640" y="2248394"/>
            <a:ext cx="6090654" cy="32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6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2758E5-6EA1-0E4E-A076-0E0AB56FA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21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47EB-BEC9-E642-A518-0463D9A5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7E0F-2EBD-2E46-AD74-4AB341B73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E3C7D-5C59-8F43-88DF-0ACFD1E0411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0F874-ED8B-C543-8673-6F613134256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F9771-A58C-1749-A093-B45523860E81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47D274-9448-DB4B-8EFD-BED97D06B1F4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86FB4B-69CC-E245-8C0E-7666BA2D720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1F6F0F-5290-DD4D-9309-9162CE457A1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CEBEC0-FE00-C241-AA79-0582350D199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1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BB7AE3-B4A8-5E41-8003-5DD18A8CC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C5CB8B-394E-6342-9DA9-238B7B1E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2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A54B-8F43-B54A-859F-CABB2A1E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596E4-68F2-FF47-B179-3CD2A079D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2CB72-6DF5-C147-A1AC-AE269ADCFD1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6C93-7A2F-A14B-A442-E11BD5E5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81DA9-2434-AE43-8647-3DD9C9A4A7C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649D97-8437-9043-91C2-C1E60B0319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950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7FDC-F59F-DA41-AF36-552CAD45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3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6FAF7-837D-A048-9E82-99B762F7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5BCC-0BF8-4149-B20A-5D132F81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5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13B9-7544-A048-9C76-F6857FA3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28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COT Colours">
      <a:dk1>
        <a:srgbClr val="003B4C"/>
      </a:dk1>
      <a:lt1>
        <a:srgbClr val="FFFFFF"/>
      </a:lt1>
      <a:dk2>
        <a:srgbClr val="6F34A3"/>
      </a:dk2>
      <a:lt2>
        <a:srgbClr val="43CFB5"/>
      </a:lt2>
      <a:accent1>
        <a:srgbClr val="E7705D"/>
      </a:accent1>
      <a:accent2>
        <a:srgbClr val="7EE1E8"/>
      </a:accent2>
      <a:accent3>
        <a:srgbClr val="7474DE"/>
      </a:accent3>
      <a:accent4>
        <a:srgbClr val="F7E64C"/>
      </a:accent4>
      <a:accent5>
        <a:srgbClr val="FFC2E0"/>
      </a:accent5>
      <a:accent6>
        <a:srgbClr val="61616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OT PPT Regions" id="{E4B697B9-FD55-4D4F-B54E-82EF5F15D3B6}" vid="{5550A5A2-3C51-3F48-A49F-086FE31D32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RCOT PPT Regions (002)</Template>
  <TotalTime>6</TotalTime>
  <Words>41</Words>
  <Application>Microsoft Office PowerPoint</Application>
  <PresentationFormat>Widescreen</PresentationFormat>
  <Paragraphs>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Branches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Branches PPT template</dc:title>
  <dc:creator>Jo Colton</dc:creator>
  <cp:lastModifiedBy>Jo Colton</cp:lastModifiedBy>
  <cp:revision>2</cp:revision>
  <cp:lastPrinted>2022-01-04T14:29:51Z</cp:lastPrinted>
  <dcterms:created xsi:type="dcterms:W3CDTF">2022-01-20T16:58:01Z</dcterms:created>
  <dcterms:modified xsi:type="dcterms:W3CDTF">2022-01-20T17:04:29Z</dcterms:modified>
</cp:coreProperties>
</file>